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6922750" cy="50766663"/>
  <p:notesSz cx="9144000" cy="6858000"/>
  <p:defaultTextStyle>
    <a:defPPr>
      <a:defRPr lang="ko-KR"/>
    </a:defPPr>
    <a:lvl1pPr marL="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1pPr>
    <a:lvl2pPr marL="193381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2pPr>
    <a:lvl3pPr marL="386761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3pPr>
    <a:lvl4pPr marL="580142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4pPr>
    <a:lvl5pPr marL="773523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5pPr>
    <a:lvl6pPr marL="966904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6pPr>
    <a:lvl7pPr marL="1160285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7pPr>
    <a:lvl8pPr marL="1353666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8pPr>
    <a:lvl9pPr marL="1547047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732" y="12438"/>
      </p:cViewPr>
      <p:guideLst>
        <p:guide orient="horz" pos="15990"/>
        <p:guide pos="533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3867619" rtl="0" eaLnBrk="1" latinLnBrk="1" hangingPunct="1">
        <a:spcBef>
          <a:spcPct val="0"/>
        </a:spcBef>
        <a:buNone/>
        <a:defRPr sz="96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450357" indent="-1450357" algn="l" defTabSz="3867619" rtl="0" eaLnBrk="1" latinLnBrk="1" hangingPunct="1">
        <a:spcBef>
          <a:spcPct val="20000"/>
        </a:spcBef>
        <a:buFont typeface="Arial" pitchFamily="34" charset="0"/>
        <a:buChar char="•"/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3142441" indent="-1208632" algn="l" defTabSz="3867619" rtl="0" eaLnBrk="1" latinLnBrk="1" hangingPunct="1">
        <a:spcBef>
          <a:spcPct val="20000"/>
        </a:spcBef>
        <a:buFont typeface="Arial" pitchFamily="34" charset="0"/>
        <a:buChar char="–"/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834524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3pPr>
      <a:lvl4pPr marL="6768334" indent="-966905" algn="l" defTabSz="3867619" rtl="0" eaLnBrk="1" latinLnBrk="1" hangingPunct="1">
        <a:spcBef>
          <a:spcPct val="20000"/>
        </a:spcBef>
        <a:buFont typeface="Arial" pitchFamily="34" charset="0"/>
        <a:buChar char="–"/>
        <a:defRPr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8702144" indent="-966905" algn="l" defTabSz="3867619" rtl="0" eaLnBrk="1" latinLnBrk="1" hangingPunct="1">
        <a:spcBef>
          <a:spcPct val="20000"/>
        </a:spcBef>
        <a:buFont typeface="Arial" pitchFamily="34" charset="0"/>
        <a:buChar char="»"/>
        <a:defRPr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1063595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6pPr>
      <a:lvl7pPr marL="1256976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7pPr>
      <a:lvl8pPr marL="1450357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8pPr>
      <a:lvl9pPr marL="16437382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93381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2pPr>
      <a:lvl3pPr marL="386761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580142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4pPr>
      <a:lvl5pPr marL="773523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5pPr>
      <a:lvl6pPr marL="966904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6pPr>
      <a:lvl7pPr marL="1160285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7pPr>
      <a:lvl8pPr marL="1353666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8pPr>
      <a:lvl9pPr marL="1547047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080000" y="504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err="1" smtClean="0"/>
              <a:t>작품명</a:t>
            </a:r>
            <a:endParaRPr lang="ko-KR" altLang="en-US" sz="6000" dirty="0"/>
          </a:p>
        </p:txBody>
      </p:sp>
      <p:sp>
        <p:nvSpPr>
          <p:cNvPr id="5" name="오각형 4"/>
          <p:cNvSpPr/>
          <p:nvPr/>
        </p:nvSpPr>
        <p:spPr>
          <a:xfrm>
            <a:off x="1116559" y="972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목</a:t>
            </a:r>
            <a:r>
              <a:rPr lang="ko-KR" altLang="en-US" sz="6000" dirty="0"/>
              <a:t>적 </a:t>
            </a:r>
            <a:r>
              <a:rPr lang="ko-KR" altLang="en-US" sz="6000" dirty="0" smtClean="0"/>
              <a:t>및 필요성</a:t>
            </a:r>
            <a:endParaRPr lang="ko-KR" altLang="en-US" sz="6000" dirty="0"/>
          </a:p>
        </p:txBody>
      </p:sp>
      <p:sp>
        <p:nvSpPr>
          <p:cNvPr id="6" name="오각형 5"/>
          <p:cNvSpPr/>
          <p:nvPr/>
        </p:nvSpPr>
        <p:spPr>
          <a:xfrm>
            <a:off x="1116559" y="18689936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디자인 및 제작</a:t>
            </a:r>
            <a:endParaRPr lang="ko-KR" altLang="en-US" sz="6000" dirty="0"/>
          </a:p>
        </p:txBody>
      </p:sp>
      <p:sp>
        <p:nvSpPr>
          <p:cNvPr id="7" name="오각형 6"/>
          <p:cNvSpPr/>
          <p:nvPr/>
        </p:nvSpPr>
        <p:spPr>
          <a:xfrm>
            <a:off x="1116559" y="27819042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대상자</a:t>
            </a:r>
            <a:endParaRPr lang="ko-KR" altLang="en-US" sz="6000" dirty="0"/>
          </a:p>
        </p:txBody>
      </p:sp>
      <p:sp>
        <p:nvSpPr>
          <p:cNvPr id="8" name="오각형 7"/>
          <p:cNvSpPr/>
          <p:nvPr/>
        </p:nvSpPr>
        <p:spPr>
          <a:xfrm>
            <a:off x="1116558" y="32709727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및 평가 방법</a:t>
            </a:r>
            <a:endParaRPr lang="ko-KR" altLang="en-US" sz="6000" dirty="0"/>
          </a:p>
        </p:txBody>
      </p:sp>
      <p:sp>
        <p:nvSpPr>
          <p:cNvPr id="9" name="오각형 8"/>
          <p:cNvSpPr/>
          <p:nvPr/>
        </p:nvSpPr>
        <p:spPr>
          <a:xfrm>
            <a:off x="1080000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적용 및 평가 결과 </a:t>
            </a:r>
            <a:endParaRPr lang="ko-KR" altLang="en-US" sz="60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972543" y="684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6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Kinect </a:t>
            </a:r>
            <a:r>
              <a:rPr lang="ko-KR" altLang="en-US" sz="6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마우스</a:t>
            </a:r>
            <a:endParaRPr lang="en-US" altLang="ko-KR" sz="6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11" name="모서리가 둥근 직사각형 10"/>
          <p:cNvSpPr/>
          <p:nvPr/>
        </p:nvSpPr>
        <p:spPr>
          <a:xfrm>
            <a:off x="972543" y="1152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0000"/>
            <a:r>
              <a:rPr lang="ko-KR" altLang="en-US" sz="3200" dirty="0" smtClean="0">
                <a:solidFill>
                  <a:schemeClr val="tx1"/>
                </a:solidFill>
              </a:rPr>
              <a:t>손목 관절 절단 환자들이 컴퓨터에 접근할 수 있도록 만든 마우스 입니다</a:t>
            </a:r>
            <a:r>
              <a:rPr lang="en-US" altLang="ko-KR" sz="3200" dirty="0" smtClean="0">
                <a:solidFill>
                  <a:schemeClr val="tx1"/>
                </a:solidFill>
              </a:rPr>
              <a:t>.</a:t>
            </a:r>
            <a:endParaRPr lang="en-US" altLang="ko-KR" sz="3200" dirty="0" smtClean="0">
              <a:solidFill>
                <a:schemeClr val="tx1"/>
              </a:solidFill>
            </a:endParaRPr>
          </a:p>
        </p:txBody>
      </p:sp>
      <p:sp>
        <p:nvSpPr>
          <p:cNvPr id="12" name="모서리가 둥근 직사각형 11"/>
          <p:cNvSpPr/>
          <p:nvPr/>
        </p:nvSpPr>
        <p:spPr>
          <a:xfrm>
            <a:off x="1116559" y="20917992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972543" y="30047099"/>
            <a:ext cx="14940000" cy="1740752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4800" dirty="0" smtClean="0">
                <a:solidFill>
                  <a:schemeClr val="tx1"/>
                </a:solidFill>
              </a:rPr>
              <a:t>손목 관절 절단환자</a:t>
            </a:r>
            <a:r>
              <a:rPr lang="en-US" altLang="ko-KR" sz="4800" dirty="0" smtClean="0">
                <a:solidFill>
                  <a:schemeClr val="tx1"/>
                </a:solidFill>
              </a:rPr>
              <a:t>, </a:t>
            </a:r>
            <a:r>
              <a:rPr lang="ko-KR" altLang="en-US" sz="4800" dirty="0" smtClean="0">
                <a:solidFill>
                  <a:schemeClr val="tx1"/>
                </a:solidFill>
              </a:rPr>
              <a:t>팔꿈치 관절 전단환자</a:t>
            </a:r>
            <a:endParaRPr lang="ko-KR" altLang="en-US" sz="4800" dirty="0" smtClean="0">
              <a:solidFill>
                <a:schemeClr val="tx1"/>
              </a:solidFill>
            </a:endParaRPr>
          </a:p>
        </p:txBody>
      </p:sp>
      <p:sp>
        <p:nvSpPr>
          <p:cNvPr id="14" name="모서리가 둥근 직사각형 13"/>
          <p:cNvSpPr/>
          <p:nvPr/>
        </p:nvSpPr>
        <p:spPr>
          <a:xfrm>
            <a:off x="972543" y="34709182"/>
            <a:ext cx="14940000" cy="546181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14400" indent="-914400">
              <a:buAutoNum type="arabicPeriod"/>
            </a:pPr>
            <a:r>
              <a:rPr lang="en-US" altLang="ko-KR" sz="4000" b="1" dirty="0" smtClean="0">
                <a:solidFill>
                  <a:schemeClr val="tx1"/>
                </a:solidFill>
              </a:rPr>
              <a:t>Windows7 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OS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를 가진 컴퓨터와 </a:t>
            </a:r>
            <a:r>
              <a:rPr lang="ko-KR" altLang="en-US" sz="4000" b="1" dirty="0" err="1" smtClean="0">
                <a:solidFill>
                  <a:schemeClr val="tx1"/>
                </a:solidFill>
              </a:rPr>
              <a:t>키넥트를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연결하여 </a:t>
            </a:r>
            <a:r>
              <a:rPr lang="ko-KR" altLang="en-US" sz="4000" b="1" dirty="0" err="1" smtClean="0">
                <a:solidFill>
                  <a:schemeClr val="tx1"/>
                </a:solidFill>
              </a:rPr>
              <a:t>키넥트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 관련 프로그램을 설치한다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endParaRPr lang="en-US" altLang="ko-KR" sz="4000" b="1" dirty="0">
              <a:solidFill>
                <a:schemeClr val="tx1"/>
              </a:solidFill>
            </a:endParaRPr>
          </a:p>
          <a:p>
            <a:pPr marL="914400" indent="-914400">
              <a:buAutoNum type="arabicPeriod"/>
            </a:pPr>
            <a:r>
              <a:rPr lang="ko-KR" altLang="en-US" sz="4000" b="1" dirty="0" smtClean="0">
                <a:solidFill>
                  <a:schemeClr val="tx1"/>
                </a:solidFill>
              </a:rPr>
              <a:t>프로그램을 실행하여 손목 관절을 이용해서 마우스를 움직인다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</a:p>
          <a:p>
            <a:pPr marL="914400" indent="-914400">
              <a:buAutoNum type="arabicPeriod"/>
            </a:pPr>
            <a:endParaRPr lang="en-US" altLang="ko-KR" sz="4000" b="1" dirty="0">
              <a:solidFill>
                <a:schemeClr val="tx1"/>
              </a:solidFill>
            </a:endParaRPr>
          </a:p>
          <a:p>
            <a:pPr marL="914400" indent="-914400">
              <a:buAutoNum type="arabicPeriod"/>
            </a:pPr>
            <a:r>
              <a:rPr lang="ko-KR" altLang="en-US" sz="4000" b="1" dirty="0" smtClean="0">
                <a:solidFill>
                  <a:schemeClr val="tx1"/>
                </a:solidFill>
              </a:rPr>
              <a:t>좌 클릭은 왼쪽 팔을 들고 우 클릭은 팔을 내리면 된다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  <a:endParaRPr lang="en-US" altLang="ko-KR" sz="4000" b="1" dirty="0" smtClean="0">
              <a:solidFill>
                <a:schemeClr val="tx1"/>
              </a:solidFill>
            </a:endParaRPr>
          </a:p>
        </p:txBody>
      </p:sp>
      <p:sp>
        <p:nvSpPr>
          <p:cNvPr id="16" name="모서리가 둥근 직사각형 15"/>
          <p:cNvSpPr/>
          <p:nvPr/>
        </p:nvSpPr>
        <p:spPr>
          <a:xfrm>
            <a:off x="8989433" y="20917992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800" dirty="0" smtClean="0">
                <a:solidFill>
                  <a:srgbClr val="FF0000"/>
                </a:solidFill>
                <a:latin typeface="HY바다L" pitchFamily="18" charset="-127"/>
                <a:ea typeface="HY바다L" pitchFamily="18" charset="-127"/>
              </a:rPr>
              <a:t>사진</a:t>
            </a:r>
            <a:endParaRPr lang="ko-KR" altLang="en-US" sz="28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990960" y="434939"/>
            <a:ext cx="4470019" cy="2088232"/>
          </a:xfrm>
          <a:prstGeom prst="rect">
            <a:avLst/>
          </a:prstGeom>
        </p:spPr>
        <p:txBody>
          <a:bodyPr vert="horz" lIns="386762" tIns="193381" rIns="386762" bIns="193381" rtlCol="0" anchor="ctr">
            <a:noAutofit/>
          </a:bodyPr>
          <a:lstStyle/>
          <a:p>
            <a:pPr marL="0" marR="0" lvl="0" indent="0" defTabSz="3867619" rtl="0" eaLnBrk="1" fontAlgn="auto" latinLnBrk="1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9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HY바다L" pitchFamily="18" charset="-127"/>
                <a:ea typeface="HY바다L" pitchFamily="18" charset="-127"/>
                <a:cs typeface="+mj-cs"/>
              </a:rPr>
              <a:t>2013</a:t>
            </a:r>
            <a:endParaRPr kumimoji="0" lang="ko-KR" altLang="en-US" sz="9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2" y="1951667"/>
            <a:ext cx="16922748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000" b="1" dirty="0" smtClean="0">
                <a:latin typeface="HY바다L" pitchFamily="18" charset="-127"/>
                <a:ea typeface="HY바다L" pitchFamily="18" charset="-127"/>
              </a:rPr>
              <a:t> 10</a:t>
            </a: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0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0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116559" y="1440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팀 구성원 소개</a:t>
            </a:r>
            <a:endParaRPr lang="ko-KR" altLang="en-US" sz="60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972543" y="16200000"/>
            <a:ext cx="14940000" cy="186969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07 </a:t>
            </a:r>
            <a:r>
              <a:rPr lang="ko-KR" altLang="en-US" sz="4000" dirty="0" smtClean="0">
                <a:solidFill>
                  <a:schemeClr val="tx1"/>
                </a:solidFill>
              </a:rPr>
              <a:t>송병근</a:t>
            </a:r>
            <a:r>
              <a:rPr lang="en-US" altLang="ko-KR" sz="4000" dirty="0" smtClean="0">
                <a:solidFill>
                  <a:schemeClr val="tx1"/>
                </a:solidFill>
              </a:rPr>
              <a:t>, 07 </a:t>
            </a:r>
            <a:r>
              <a:rPr lang="ko-KR" altLang="en-US" sz="4000" dirty="0" smtClean="0">
                <a:solidFill>
                  <a:schemeClr val="tx1"/>
                </a:solidFill>
              </a:rPr>
              <a:t>박강우</a:t>
            </a:r>
            <a:r>
              <a:rPr lang="en-US" altLang="ko-KR" sz="4000" dirty="0" smtClean="0">
                <a:solidFill>
                  <a:schemeClr val="tx1"/>
                </a:solidFill>
              </a:rPr>
              <a:t>, 08 </a:t>
            </a:r>
            <a:r>
              <a:rPr lang="ko-KR" altLang="en-US" sz="4000" dirty="0" smtClean="0">
                <a:solidFill>
                  <a:schemeClr val="tx1"/>
                </a:solidFill>
              </a:rPr>
              <a:t>박재용</a:t>
            </a:r>
            <a:r>
              <a:rPr lang="en-US" altLang="ko-KR" sz="4000" dirty="0" smtClean="0">
                <a:solidFill>
                  <a:schemeClr val="tx1"/>
                </a:solidFill>
              </a:rPr>
              <a:t>, 08 </a:t>
            </a:r>
            <a:r>
              <a:rPr lang="ko-KR" altLang="en-US" sz="4000" dirty="0" smtClean="0">
                <a:solidFill>
                  <a:schemeClr val="tx1"/>
                </a:solidFill>
              </a:rPr>
              <a:t>이영섭</a:t>
            </a:r>
            <a:r>
              <a:rPr lang="en-US" altLang="ko-KR" sz="4000" dirty="0" smtClean="0">
                <a:solidFill>
                  <a:schemeClr val="tx1"/>
                </a:solidFill>
              </a:rPr>
              <a:t>, 10</a:t>
            </a:r>
            <a:r>
              <a:rPr lang="ko-KR" altLang="en-US" sz="4000" dirty="0">
                <a:solidFill>
                  <a:schemeClr val="tx1"/>
                </a:solidFill>
              </a:rPr>
              <a:t> </a:t>
            </a:r>
            <a:r>
              <a:rPr lang="ko-KR" altLang="en-US" sz="4000" dirty="0" err="1" smtClean="0">
                <a:solidFill>
                  <a:schemeClr val="tx1"/>
                </a:solidFill>
              </a:rPr>
              <a:t>이수정</a:t>
            </a:r>
            <a:endParaRPr lang="ko-KR" altLang="en-US" sz="4000" dirty="0">
              <a:solidFill>
                <a:srgbClr val="FF0000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1" y="48816003"/>
            <a:ext cx="1692275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ko-KR" altLang="en-US" sz="96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96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9181455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기대효과</a:t>
            </a:r>
            <a:endParaRPr lang="ko-KR" altLang="en-US" sz="60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8989433" y="42380568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4800" dirty="0" smtClean="0">
                <a:solidFill>
                  <a:schemeClr val="tx1"/>
                </a:solidFill>
              </a:rPr>
              <a:t>이 프로그램을 토대로 다른 관절을 이용한 마우스들을 개발할 수 있습니다</a:t>
            </a:r>
            <a:r>
              <a:rPr lang="en-US" altLang="ko-KR" sz="4800" smtClean="0">
                <a:solidFill>
                  <a:schemeClr val="tx1"/>
                </a:solidFill>
              </a:rPr>
              <a:t>.</a:t>
            </a:r>
            <a:endParaRPr lang="en-US" altLang="ko-KR" sz="4800" dirty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246137" y="42385575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14400" indent="-914400">
              <a:buAutoNum type="arabicPeriod"/>
            </a:pPr>
            <a:r>
              <a:rPr lang="ko-KR" altLang="en-US" sz="3600" b="1" dirty="0" smtClean="0">
                <a:solidFill>
                  <a:schemeClr val="tx1"/>
                </a:solidFill>
              </a:rPr>
              <a:t>급히 만들게 되어 실질적으로 적용하지는 못하였습니다</a:t>
            </a:r>
            <a:r>
              <a:rPr lang="en-US" altLang="ko-KR" sz="3600" b="1" dirty="0" smtClean="0">
                <a:solidFill>
                  <a:schemeClr val="tx1"/>
                </a:solidFill>
              </a:rPr>
              <a:t>. </a:t>
            </a:r>
            <a:r>
              <a:rPr lang="ko-KR" altLang="en-US" sz="3600" b="1" dirty="0" smtClean="0">
                <a:solidFill>
                  <a:schemeClr val="tx1"/>
                </a:solidFill>
              </a:rPr>
              <a:t>아직 </a:t>
            </a:r>
            <a:r>
              <a:rPr lang="ko-KR" altLang="en-US" sz="3600" b="1" dirty="0" err="1" smtClean="0">
                <a:solidFill>
                  <a:schemeClr val="tx1"/>
                </a:solidFill>
              </a:rPr>
              <a:t>고칠점도</a:t>
            </a:r>
            <a:r>
              <a:rPr lang="ko-KR" altLang="en-US" sz="3600" b="1" dirty="0" smtClean="0">
                <a:solidFill>
                  <a:schemeClr val="tx1"/>
                </a:solidFill>
              </a:rPr>
              <a:t> 많고 미숙한 점도 많아 저희가 실행 하였을 때도 약간의 오류가 있습니다</a:t>
            </a:r>
            <a:r>
              <a:rPr lang="en-US" altLang="ko-KR" sz="3600" b="1" dirty="0" smtClean="0">
                <a:solidFill>
                  <a:schemeClr val="tx1"/>
                </a:solidFill>
              </a:rPr>
              <a:t>.</a:t>
            </a:r>
            <a:endParaRPr lang="en-US" altLang="ko-KR" sz="3600" b="1" dirty="0" smtClean="0">
              <a:solidFill>
                <a:schemeClr val="tx1"/>
              </a:solidFill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72626" y="21422891"/>
            <a:ext cx="5197938" cy="518457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743</TotalTime>
  <Words>130</Words>
  <Application>Microsoft Office PowerPoint</Application>
  <PresentationFormat>사용자 지정</PresentationFormat>
  <Paragraphs>24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PowerPoint 프레젠테이션</vt:lpstr>
    </vt:vector>
  </TitlesOfParts>
  <Company>대구대학교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CH</cp:lastModifiedBy>
  <cp:revision>86</cp:revision>
  <dcterms:created xsi:type="dcterms:W3CDTF">2010-11-24T05:11:25Z</dcterms:created>
  <dcterms:modified xsi:type="dcterms:W3CDTF">2013-11-27T14:27:04Z</dcterms:modified>
</cp:coreProperties>
</file>

<file path=docProps/thumbnail.jpeg>
</file>