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272" r:id="rId2"/>
    <p:sldId id="260" r:id="rId3"/>
    <p:sldId id="305" r:id="rId4"/>
    <p:sldId id="277" r:id="rId5"/>
    <p:sldId id="261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06" r:id="rId23"/>
    <p:sldId id="266" r:id="rId24"/>
    <p:sldId id="307" r:id="rId25"/>
    <p:sldId id="299" r:id="rId26"/>
    <p:sldId id="273" r:id="rId27"/>
    <p:sldId id="275" r:id="rId28"/>
    <p:sldId id="308" r:id="rId29"/>
    <p:sldId id="309" r:id="rId30"/>
    <p:sldId id="310" r:id="rId31"/>
    <p:sldId id="312" r:id="rId32"/>
    <p:sldId id="300" r:id="rId33"/>
    <p:sldId id="302" r:id="rId34"/>
    <p:sldId id="298" r:id="rId35"/>
  </p:sldIdLst>
  <p:sldSz cx="9144000" cy="6858000" type="screen4x3"/>
  <p:notesSz cx="6797675" cy="9926638"/>
  <p:embeddedFontLst>
    <p:embeddedFont>
      <p:font typeface="맑은 고딕" pitchFamily="50" charset="-127"/>
      <p:regular r:id="rId37"/>
      <p:bold r:id="rId38"/>
    </p:embeddedFont>
    <p:embeddedFont>
      <p:font typeface="a뉴고딕E" charset="-127"/>
      <p:regular r:id="rId39"/>
    </p:embeddedFont>
    <p:embeddedFont>
      <p:font typeface="푸르지오 가늘게" charset="-127"/>
      <p:regular r:id="rId40"/>
    </p:embeddedFont>
    <p:embeddedFont>
      <p:font typeface="Cambria Math" pitchFamily="18" charset="0"/>
      <p:regular r:id="rId41"/>
    </p:embeddedFont>
    <p:embeddedFont>
      <p:font typeface="함초롬돋움" pitchFamily="50" charset="-127"/>
      <p:regular r:id="rId42"/>
      <p:bold r:id="rId43"/>
    </p:embeddedFont>
    <p:embeddedFont>
      <p:font typeface="Britannic Bold" pitchFamily="34" charset="0"/>
      <p:regular r:id="rId44"/>
    </p:embeddedFont>
    <p:embeddedFont>
      <p:font typeface="HY헤드라인M" pitchFamily="18" charset="-127"/>
      <p:regular r:id="rId45"/>
    </p:embeddedFont>
    <p:embeddedFont>
      <p:font typeface="휴먼모음T" pitchFamily="18" charset="-127"/>
      <p:regular r:id="rId46"/>
    </p:embeddedFont>
    <p:embeddedFont>
      <p:font typeface="HY울릉도M" pitchFamily="18" charset="-127"/>
      <p:regular r:id="rId47"/>
    </p:embeddedFont>
    <p:embeddedFont>
      <p:font typeface="나눔손글씨 펜" charset="-127"/>
      <p:regular r:id="rId4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16" autoAdjust="0"/>
  </p:normalViewPr>
  <p:slideViewPr>
    <p:cSldViewPr>
      <p:cViewPr varScale="1">
        <p:scale>
          <a:sx n="110" d="100"/>
          <a:sy n="110" d="100"/>
        </p:scale>
        <p:origin x="-163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26AB1-C8EE-4BA1-BADB-4502AB6AF553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B207B-31EB-4533-816E-6A1995C2EC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023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인사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5729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452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452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452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452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452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306-3D75-41BF-8139-18744D7D1336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833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520CB-3A7C-4F8A-B3DA-B0CC5F775C01}" type="slidenum">
              <a:rPr lang="en-US" altLang="ko-KR" smtClean="0"/>
              <a:pPr/>
              <a:t>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932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452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452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452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B207B-31EB-4533-816E-6A1995C2EC9A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45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312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452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7096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643834" y="-15948"/>
            <a:ext cx="1500166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572272"/>
            <a:ext cx="2133600" cy="285752"/>
          </a:xfrm>
          <a:prstGeom prst="rect">
            <a:avLst/>
          </a:prstGeom>
        </p:spPr>
        <p:txBody>
          <a:bodyPr/>
          <a:lstStyle/>
          <a:p>
            <a:fld id="{167E247B-7D43-40A0-9B2A-EEACCA203535}" type="datetimeFigureOut">
              <a:rPr lang="ko-KR" altLang="en-US" smtClean="0"/>
              <a:pPr/>
              <a:t>2018-11-01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572272"/>
            <a:ext cx="2895600" cy="285752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03A7-F327-4DCB-84BA-1C16E69680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4808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D655-3BC2-491A-BCCD-F711DF3546A2}" type="datetime1">
              <a:rPr lang="ko-KR" altLang="en-US" smtClean="0"/>
              <a:pPr/>
              <a:t>2018-11-01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B3E9D-F480-44C1-B3FC-5AF19BB4EE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25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189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927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0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51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874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178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302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76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9833-D00C-4259-9D6E-B9F84DF2712A}" type="datetimeFigureOut">
              <a:rPr lang="ko-KR" altLang="en-US" smtClean="0"/>
              <a:t>2018-11-01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59694-76AD-421D-9AA9-3EBE52F803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979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4.emf"/><Relationship Id="rId7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hyperlink" Target="https://thenounproject.com/term/men/552553" TargetMode="Externa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hyperlink" Target="https://thenounproject.com/term/men/552553" TargetMode="Externa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hyperlink" Target="https://thenounproject.com/term/men/552553" TargetMode="Externa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hyperlink" Target="https://thenounproject.com/term/senior-couple/55559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hyperlink" Target="https://thenounproject.com/term/identity/633909" TargetMode="External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hyperlink" Target="https://thenounproject.com/term/symptom/8149" TargetMode="External"/><Relationship Id="rId5" Type="http://schemas.openxmlformats.org/officeDocument/2006/relationships/hyperlink" Target="https://thenounproject.com/term/audit/618766" TargetMode="External"/><Relationship Id="rId10" Type="http://schemas.openxmlformats.org/officeDocument/2006/relationships/image" Target="../media/image53.png"/><Relationship Id="rId4" Type="http://schemas.microsoft.com/office/2007/relationships/hdphoto" Target="../media/hdphoto2.wdp"/><Relationship Id="rId9" Type="http://schemas.openxmlformats.org/officeDocument/2006/relationships/hyperlink" Target="https://thenounproject.com/term/interview-meeting/704507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hyperlink" Target="https://thenounproject.com/term/identity/633909" TargetMode="Externa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hyperlink" Target="https://thenounproject.com/term/audit/618766" TargetMode="Externa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hyperlink" Target="https://thenounproject.com/term/interview-meeting/704507" TargetMode="Externa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henounproject.com/term/person/39824" TargetMode="External"/><Relationship Id="rId5" Type="http://schemas.openxmlformats.org/officeDocument/2006/relationships/image" Target="../media/image55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thenounproject.com/term/hello/658756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henounproject.com/term/point/435618" TargetMode="External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nounproject.com/term/grandparents/202104" TargetMode="Externa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4"/>
          <p:cNvGrpSpPr/>
          <p:nvPr/>
        </p:nvGrpSpPr>
        <p:grpSpPr>
          <a:xfrm>
            <a:off x="-264190" y="811070"/>
            <a:ext cx="9588718" cy="5930298"/>
            <a:chOff x="1214414" y="2565827"/>
            <a:chExt cx="3571900" cy="3006313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2000" contrast="-7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414" y="2565827"/>
              <a:ext cx="3571900" cy="30063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9" descr="새로운로고2_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11408">
              <a:off x="3056047" y="3132320"/>
              <a:ext cx="855022" cy="306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isometricOffAxis2Left"/>
              <a:lightRig rig="threePt" dir="t"/>
            </a:scene3d>
          </p:spPr>
        </p:pic>
      </p:grpSp>
      <p:sp>
        <p:nvSpPr>
          <p:cNvPr id="5" name="TextBox 4"/>
          <p:cNvSpPr txBox="1"/>
          <p:nvPr/>
        </p:nvSpPr>
        <p:spPr>
          <a:xfrm>
            <a:off x="0" y="2802"/>
            <a:ext cx="212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2018</a:t>
            </a:r>
            <a:r>
              <a:rPr lang="ko-KR" altLang="en-US" sz="1400" b="1" dirty="0" smtClean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년 사회복지 박람회</a:t>
            </a:r>
            <a:endParaRPr lang="ko-KR" altLang="en-US" sz="1400" b="1" dirty="0">
              <a:latin typeface="푸르지오 가늘게" panose="02020603020101020101" pitchFamily="18" charset="-127"/>
              <a:ea typeface="푸르지오 가늘게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9012" y="1268760"/>
            <a:ext cx="3653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smtClean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의성군위지사</a:t>
            </a:r>
            <a:endParaRPr lang="en-US" altLang="ko-KR" sz="4000" b="1" dirty="0" smtClean="0">
              <a:latin typeface="푸르지오 가늘게" panose="02020603020101020101" pitchFamily="18" charset="-127"/>
              <a:ea typeface="푸르지오 가늘게" panose="02020603020101020101" pitchFamily="18" charset="-127"/>
            </a:endParaRPr>
          </a:p>
          <a:p>
            <a:pPr algn="ctr"/>
            <a:r>
              <a:rPr lang="ko-KR" altLang="en-US" sz="4000" b="1" dirty="0" smtClean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박 </a:t>
            </a:r>
            <a:r>
              <a:rPr lang="ko-KR" altLang="en-US" sz="4000" b="1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창</a:t>
            </a:r>
            <a:r>
              <a:rPr lang="ko-KR" altLang="en-US" sz="4000" b="1" dirty="0" smtClean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 용</a:t>
            </a:r>
            <a:endParaRPr lang="en-US" altLang="ko-KR" sz="4000" b="1" dirty="0" smtClean="0">
              <a:latin typeface="푸르지오 가늘게" panose="02020603020101020101" pitchFamily="18" charset="-127"/>
              <a:ea typeface="푸르지오 가늘게" panose="02020603020101020101" pitchFamily="18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3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장기요양보험 이용절차</a:t>
            </a:r>
            <a:endParaRPr lang="ko-KR" altLang="en-US" dirty="0"/>
          </a:p>
        </p:txBody>
      </p:sp>
      <p:pic>
        <p:nvPicPr>
          <p:cNvPr id="58" name="Picture 5" descr="계단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44" y="3385914"/>
            <a:ext cx="8966200" cy="2419350"/>
          </a:xfrm>
          <a:prstGeom prst="rect">
            <a:avLst/>
          </a:prstGeom>
          <a:noFill/>
        </p:spPr>
      </p:pic>
      <p:sp>
        <p:nvSpPr>
          <p:cNvPr id="88" name="Text Box 35"/>
          <p:cNvSpPr txBox="1">
            <a:spLocks noChangeArrowheads="1"/>
          </p:cNvSpPr>
          <p:nvPr/>
        </p:nvSpPr>
        <p:spPr bwMode="auto">
          <a:xfrm>
            <a:off x="500034" y="4857760"/>
            <a:ext cx="172878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2F03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인정신청</a:t>
            </a:r>
          </a:p>
        </p:txBody>
      </p:sp>
      <p:grpSp>
        <p:nvGrpSpPr>
          <p:cNvPr id="89" name="Group 36"/>
          <p:cNvGrpSpPr>
            <a:grpSpLocks/>
          </p:cNvGrpSpPr>
          <p:nvPr/>
        </p:nvGrpSpPr>
        <p:grpSpPr bwMode="auto">
          <a:xfrm>
            <a:off x="3643312" y="4071940"/>
            <a:ext cx="1620838" cy="576263"/>
            <a:chOff x="2295" y="2302"/>
            <a:chExt cx="1021" cy="363"/>
          </a:xfrm>
        </p:grpSpPr>
        <p:sp>
          <p:nvSpPr>
            <p:cNvPr id="90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2426" y="2416"/>
              <a:ext cx="147" cy="24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3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5AC230">
                    <a:alpha val="50999"/>
                  </a:srgbClr>
                </a:solidFill>
                <a:effectLst>
                  <a:outerShdw dist="17961" dir="2700000" algn="ctr" rotWithShape="0">
                    <a:srgbClr val="FFFFFF"/>
                  </a:outerShdw>
                </a:effectLst>
                <a:uLnTx/>
                <a:uFillTx/>
                <a:latin typeface="Times New Roman MT Extra Bold"/>
                <a:ea typeface="HY헤드라인M" pitchFamily="18" charset="-127"/>
                <a:cs typeface="+mn-cs"/>
              </a:endParaRPr>
            </a:p>
          </p:txBody>
        </p:sp>
        <p:sp>
          <p:nvSpPr>
            <p:cNvPr id="91" name="Text Box 38"/>
            <p:cNvSpPr txBox="1">
              <a:spLocks noChangeArrowheads="1"/>
            </p:cNvSpPr>
            <p:nvPr/>
          </p:nvSpPr>
          <p:spPr bwMode="auto">
            <a:xfrm>
              <a:off x="2295" y="2302"/>
              <a:ext cx="1021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600" b="1" dirty="0" smtClean="0">
                  <a:solidFill>
                    <a:srgbClr val="123E19"/>
                  </a:solidFill>
                </a:rPr>
                <a:t>등급판정</a:t>
              </a:r>
              <a:endParaRPr kumimoji="1" lang="ko-KR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23E19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92" name="Group 39"/>
          <p:cNvGrpSpPr>
            <a:grpSpLocks/>
          </p:cNvGrpSpPr>
          <p:nvPr/>
        </p:nvGrpSpPr>
        <p:grpSpPr bwMode="auto">
          <a:xfrm>
            <a:off x="1955800" y="4429130"/>
            <a:ext cx="1544638" cy="612776"/>
            <a:chOff x="1232" y="2527"/>
            <a:chExt cx="973" cy="386"/>
          </a:xfrm>
        </p:grpSpPr>
        <p:sp>
          <p:nvSpPr>
            <p:cNvPr id="93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1420" y="2664"/>
              <a:ext cx="147" cy="24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3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7BB61C">
                    <a:alpha val="50999"/>
                  </a:srgbClr>
                </a:solidFill>
                <a:effectLst>
                  <a:outerShdw dist="17961" dir="2700000" algn="ctr" rotWithShape="0">
                    <a:srgbClr val="FFFFFF"/>
                  </a:outerShdw>
                </a:effectLst>
                <a:uLnTx/>
                <a:uFillTx/>
                <a:latin typeface="Times New Roman MT Extra Bold"/>
                <a:ea typeface="HY헤드라인M" pitchFamily="18" charset="-127"/>
                <a:cs typeface="+mn-cs"/>
              </a:endParaRPr>
            </a:p>
          </p:txBody>
        </p:sp>
        <p:sp>
          <p:nvSpPr>
            <p:cNvPr id="94" name="Text Box 41"/>
            <p:cNvSpPr txBox="1">
              <a:spLocks noChangeArrowheads="1"/>
            </p:cNvSpPr>
            <p:nvPr/>
          </p:nvSpPr>
          <p:spPr bwMode="auto">
            <a:xfrm>
              <a:off x="1232" y="2527"/>
              <a:ext cx="97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2F03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인정조사</a:t>
              </a:r>
              <a:endParaRPr kumimoji="1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2F03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</p:grpSp>
      <p:grpSp>
        <p:nvGrpSpPr>
          <p:cNvPr id="95" name="Group 42"/>
          <p:cNvGrpSpPr>
            <a:grpSpLocks/>
          </p:cNvGrpSpPr>
          <p:nvPr/>
        </p:nvGrpSpPr>
        <p:grpSpPr bwMode="auto">
          <a:xfrm>
            <a:off x="6858034" y="3286129"/>
            <a:ext cx="1928813" cy="492126"/>
            <a:chOff x="4260" y="1807"/>
            <a:chExt cx="1215" cy="310"/>
          </a:xfrm>
        </p:grpSpPr>
        <p:sp>
          <p:nvSpPr>
            <p:cNvPr id="96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4590" y="1852"/>
              <a:ext cx="147" cy="24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3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3B73C5">
                    <a:alpha val="50999"/>
                  </a:srgbClr>
                </a:solidFill>
                <a:effectLst>
                  <a:outerShdw dist="17961" dir="2700000" algn="ctr" rotWithShape="0">
                    <a:srgbClr val="FFFFFF"/>
                  </a:outerShdw>
                </a:effectLst>
                <a:uLnTx/>
                <a:uFillTx/>
                <a:latin typeface="Times New Roman MT Extra Bold"/>
                <a:ea typeface="HY헤드라인M" pitchFamily="18" charset="-127"/>
                <a:cs typeface="+mn-cs"/>
              </a:endParaRPr>
            </a:p>
          </p:txBody>
        </p:sp>
        <p:sp>
          <p:nvSpPr>
            <p:cNvPr id="97" name="Text Box 44"/>
            <p:cNvSpPr txBox="1">
              <a:spLocks noChangeArrowheads="1"/>
            </p:cNvSpPr>
            <p:nvPr/>
          </p:nvSpPr>
          <p:spPr bwMode="auto">
            <a:xfrm>
              <a:off x="4260" y="1807"/>
              <a:ext cx="1215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600" b="1" dirty="0" smtClean="0">
                  <a:solidFill>
                    <a:srgbClr val="1E1739"/>
                  </a:solidFill>
                </a:rPr>
                <a:t>서비스이용</a:t>
              </a:r>
              <a:endParaRPr kumimoji="1" lang="ko-KR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1739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98" name="Group 45"/>
          <p:cNvGrpSpPr>
            <a:grpSpLocks/>
          </p:cNvGrpSpPr>
          <p:nvPr/>
        </p:nvGrpSpPr>
        <p:grpSpPr bwMode="auto">
          <a:xfrm>
            <a:off x="5214940" y="3714750"/>
            <a:ext cx="1619250" cy="508000"/>
            <a:chOff x="3285" y="2077"/>
            <a:chExt cx="1020" cy="320"/>
          </a:xfrm>
        </p:grpSpPr>
        <p:sp>
          <p:nvSpPr>
            <p:cNvPr id="99" name="Text Box 46"/>
            <p:cNvSpPr txBox="1">
              <a:spLocks noChangeArrowheads="1"/>
            </p:cNvSpPr>
            <p:nvPr/>
          </p:nvSpPr>
          <p:spPr bwMode="auto">
            <a:xfrm>
              <a:off x="3285" y="2077"/>
              <a:ext cx="1020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32D3D"/>
                  </a:solidFill>
                  <a:effectLst/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결과통지</a:t>
              </a:r>
            </a:p>
          </p:txBody>
        </p:sp>
        <p:sp>
          <p:nvSpPr>
            <p:cNvPr id="100" name="WordArt 47"/>
            <p:cNvSpPr>
              <a:spLocks noChangeArrowheads="1" noChangeShapeType="1" noTextEdit="1"/>
            </p:cNvSpPr>
            <p:nvPr/>
          </p:nvSpPr>
          <p:spPr bwMode="auto">
            <a:xfrm>
              <a:off x="3406" y="2148"/>
              <a:ext cx="147" cy="24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3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49B795">
                    <a:alpha val="50999"/>
                  </a:srgbClr>
                </a:solidFill>
                <a:effectLst>
                  <a:outerShdw dist="17961" dir="2700000" algn="ctr" rotWithShape="0">
                    <a:srgbClr val="FFFFFF"/>
                  </a:outerShdw>
                </a:effectLst>
                <a:uLnTx/>
                <a:uFillTx/>
                <a:latin typeface="Times New Roman MT Extra Bold"/>
                <a:ea typeface="HY헤드라인M" pitchFamily="18" charset="-127"/>
                <a:cs typeface="+mn-cs"/>
              </a:endParaRPr>
            </a:p>
          </p:txBody>
        </p:sp>
      </p:grpSp>
      <p:pic>
        <p:nvPicPr>
          <p:cNvPr id="121" name="Picture 59" descr="14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2643182"/>
            <a:ext cx="1959094" cy="1643085"/>
          </a:xfrm>
          <a:prstGeom prst="rect">
            <a:avLst/>
          </a:prstGeom>
          <a:noFill/>
        </p:spPr>
      </p:pic>
      <p:pic>
        <p:nvPicPr>
          <p:cNvPr id="110" name="Picture 38" descr="10-13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857496"/>
            <a:ext cx="1607613" cy="1884001"/>
          </a:xfrm>
          <a:prstGeom prst="rect">
            <a:avLst/>
          </a:prstGeom>
          <a:noFill/>
        </p:spPr>
      </p:pic>
      <p:pic>
        <p:nvPicPr>
          <p:cNvPr id="122" name="Picture 54" descr="삽화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2143116"/>
            <a:ext cx="1766854" cy="1781190"/>
          </a:xfrm>
          <a:prstGeom prst="rect">
            <a:avLst/>
          </a:prstGeom>
          <a:noFill/>
        </p:spPr>
      </p:pic>
      <p:pic>
        <p:nvPicPr>
          <p:cNvPr id="1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2071678"/>
            <a:ext cx="14382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1428736"/>
            <a:ext cx="1857388" cy="158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" name="그룹 27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29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30" name="직선 연결선 29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17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인정조사</a:t>
            </a:r>
            <a:endParaRPr lang="ko-KR" altLang="en-US" dirty="0"/>
          </a:p>
        </p:txBody>
      </p:sp>
      <p:grpSp>
        <p:nvGrpSpPr>
          <p:cNvPr id="48" name="그룹 47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49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50" name="직선 연결선 49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59" descr="14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576" y="908720"/>
            <a:ext cx="3786214" cy="2941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91"/>
          <p:cNvGrpSpPr>
            <a:grpSpLocks/>
          </p:cNvGrpSpPr>
          <p:nvPr/>
        </p:nvGrpSpPr>
        <p:grpSpPr bwMode="auto">
          <a:xfrm>
            <a:off x="263466" y="1357298"/>
            <a:ext cx="4273551" cy="2324101"/>
            <a:chOff x="1532" y="799"/>
            <a:chExt cx="2692" cy="1464"/>
          </a:xfrm>
        </p:grpSpPr>
        <p:sp>
          <p:nvSpPr>
            <p:cNvPr id="26" name="AutoShape 25"/>
            <p:cNvSpPr>
              <a:spLocks noChangeArrowheads="1"/>
            </p:cNvSpPr>
            <p:nvPr/>
          </p:nvSpPr>
          <p:spPr bwMode="auto">
            <a:xfrm>
              <a:off x="1532" y="799"/>
              <a:ext cx="2692" cy="1464"/>
            </a:xfrm>
            <a:prstGeom prst="roundRect">
              <a:avLst>
                <a:gd name="adj" fmla="val 12574"/>
              </a:avLst>
            </a:prstGeom>
            <a:solidFill>
              <a:srgbClr val="00478E"/>
            </a:solidFill>
            <a:ln w="317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rtl="0">
                <a:defRPr/>
              </a:pPr>
              <a:endParaRPr lang="ko-KR" altLang="en-US" dirty="0"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27" name="AutoShape 26"/>
            <p:cNvSpPr>
              <a:spLocks noChangeArrowheads="1"/>
            </p:cNvSpPr>
            <p:nvPr/>
          </p:nvSpPr>
          <p:spPr bwMode="auto">
            <a:xfrm>
              <a:off x="1614" y="806"/>
              <a:ext cx="2524" cy="22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62000"/>
                  </a:srgbClr>
                </a:gs>
                <a:gs pos="100000">
                  <a:srgbClr val="FFFFFF">
                    <a:gamma/>
                    <a:shade val="0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ko-KR" altLang="en-US" dirty="0"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28" name="AutoShape 27"/>
            <p:cNvSpPr>
              <a:spLocks noChangeArrowheads="1"/>
            </p:cNvSpPr>
            <p:nvPr/>
          </p:nvSpPr>
          <p:spPr bwMode="auto">
            <a:xfrm>
              <a:off x="1580" y="1160"/>
              <a:ext cx="2596" cy="1046"/>
            </a:xfrm>
            <a:prstGeom prst="roundRect">
              <a:avLst>
                <a:gd name="adj" fmla="val 11319"/>
              </a:avLst>
            </a:prstGeom>
            <a:gradFill rotWithShape="1">
              <a:gsLst>
                <a:gs pos="0">
                  <a:srgbClr val="C0C0C0"/>
                </a:gs>
                <a:gs pos="100000">
                  <a:srgbClr val="ECECE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737373"/>
              </a:prstShdw>
            </a:effectLst>
          </p:spPr>
          <p:txBody>
            <a:bodyPr wrap="none" anchor="ctr"/>
            <a:lstStyle/>
            <a:p>
              <a:pPr algn="ctr" rtl="0">
                <a:defRPr/>
              </a:pPr>
              <a:endParaRPr lang="ko-KR" altLang="en-US" dirty="0"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29" name="Text Box 36"/>
            <p:cNvSpPr txBox="1">
              <a:spLocks noChangeArrowheads="1"/>
            </p:cNvSpPr>
            <p:nvPr/>
          </p:nvSpPr>
          <p:spPr bwMode="auto">
            <a:xfrm>
              <a:off x="2454" y="810"/>
              <a:ext cx="89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 algn="ctr" defTabSz="914298" rtl="0">
                <a:defRPr/>
              </a:pPr>
              <a:r>
                <a:rPr lang="ko-KR" altLang="en-US" sz="2400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인정조사</a:t>
              </a:r>
              <a:endParaRPr lang="ko-KR" altLang="en-US" sz="2400" dirty="0">
                <a:solidFill>
                  <a:srgbClr val="FFFFFF"/>
                </a:solidFill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30" name="Text Box 49"/>
            <p:cNvSpPr txBox="1">
              <a:spLocks noChangeArrowheads="1"/>
            </p:cNvSpPr>
            <p:nvPr/>
          </p:nvSpPr>
          <p:spPr bwMode="auto">
            <a:xfrm>
              <a:off x="1580" y="1256"/>
              <a:ext cx="2551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298" rtl="0">
                <a:defRPr/>
              </a:pPr>
              <a:r>
                <a:rPr kumimoji="1" lang="ko-KR" altLang="en-US" sz="2000" b="1" kern="1200" dirty="0" smtClean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간호사 </a:t>
              </a:r>
              <a:r>
                <a:rPr kumimoji="1" lang="ko-KR" altLang="en-US" sz="2000" b="1" kern="1200" dirty="0" smtClean="0">
                  <a:solidFill>
                    <a:srgbClr val="C00000"/>
                  </a:solidFill>
                  <a:latin typeface="맑은 고딕"/>
                  <a:ea typeface="맑은 고딕"/>
                </a:rPr>
                <a:t>∙ </a:t>
              </a:r>
              <a:r>
                <a:rPr kumimoji="1" lang="ko-KR" altLang="en-US" sz="2000" b="1" kern="1200" dirty="0" err="1" smtClean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사회복지사</a:t>
              </a:r>
              <a:r>
                <a:rPr kumimoji="1" lang="ko-KR" altLang="en-US" sz="2000" b="1" kern="1200" dirty="0" smtClean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 등 </a:t>
              </a:r>
              <a:endParaRPr kumimoji="1" lang="en-US" altLang="ko-KR" sz="2000" b="1" kern="120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+mn-cs"/>
              </a:endParaRPr>
            </a:p>
            <a:p>
              <a:pPr algn="ctr" defTabSz="914298" rtl="0">
                <a:defRPr/>
              </a:pPr>
              <a:r>
                <a:rPr kumimoji="1" lang="ko-KR" altLang="en-US" sz="2000" b="1" dirty="0" smtClean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해당</a:t>
              </a:r>
              <a:r>
                <a:rPr kumimoji="1" lang="ko-KR" altLang="en-US" sz="2000" b="1" kern="1200" dirty="0" smtClean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전문</a:t>
              </a:r>
              <a:r>
                <a:rPr kumimoji="1" lang="ko-KR" altLang="en-US" sz="2000" b="1" dirty="0" smtClean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지식을 갖춘 </a:t>
              </a:r>
              <a:r>
                <a:rPr kumimoji="1" lang="ko-KR" altLang="en-US" sz="2000" b="1" kern="1200" dirty="0" smtClean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공단 </a:t>
              </a:r>
              <a:r>
                <a:rPr kumimoji="1" lang="ko-KR" altLang="en-US" sz="2000" b="1" kern="1200" dirty="0" smtClean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직원</a:t>
              </a:r>
              <a:r>
                <a:rPr kumimoji="1" lang="ko-KR" altLang="en-US" sz="2000" b="1" kern="1200" dirty="0" smtClean="0">
                  <a:latin typeface="맑은 고딕" pitchFamily="50" charset="-127"/>
                  <a:ea typeface="맑은 고딕" pitchFamily="50" charset="-127"/>
                  <a:cs typeface="+mn-cs"/>
                </a:rPr>
                <a:t>이</a:t>
              </a:r>
              <a:r>
                <a:rPr kumimoji="1" lang="ko-KR" altLang="en-US" sz="2000" b="1" kern="1200" dirty="0" smtClean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 </a:t>
              </a:r>
              <a:endParaRPr kumimoji="1" lang="en-US" altLang="ko-KR" sz="2000" b="1" kern="120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+mn-cs"/>
              </a:endParaRPr>
            </a:p>
            <a:p>
              <a:pPr algn="ctr" defTabSz="914298" rtl="0">
                <a:defRPr/>
              </a:pPr>
              <a:r>
                <a:rPr kumimoji="1" lang="ko-KR" altLang="en-US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신청인</a:t>
              </a:r>
              <a:r>
                <a:rPr kumimoji="1" lang="en-US" altLang="ko-KR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(</a:t>
              </a:r>
              <a:r>
                <a:rPr kumimoji="1" lang="ko-KR" altLang="en-US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가족</a:t>
              </a:r>
              <a:r>
                <a:rPr kumimoji="1" lang="en-US" altLang="ko-KR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)</a:t>
              </a:r>
              <a:r>
                <a:rPr kumimoji="1" lang="ko-KR" altLang="en-US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에게 </a:t>
              </a:r>
              <a:endParaRPr kumimoji="1" lang="en-US" altLang="ko-KR" sz="2000" b="1" kern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+mn-cs"/>
              </a:endParaRPr>
            </a:p>
            <a:p>
              <a:pPr algn="ctr" defTabSz="914298" rtl="0">
                <a:defRPr/>
              </a:pPr>
              <a:r>
                <a:rPr kumimoji="1" lang="ko-KR" altLang="en-US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일시 </a:t>
              </a:r>
              <a:r>
                <a:rPr kumimoji="1" lang="ko-KR" altLang="en-US" sz="2000" b="1" kern="1200" dirty="0" smtClean="0">
                  <a:solidFill>
                    <a:srgbClr val="000000"/>
                  </a:solidFill>
                  <a:latin typeface="맑은 고딕"/>
                  <a:ea typeface="맑은 고딕"/>
                </a:rPr>
                <a:t>∙ </a:t>
              </a:r>
              <a:r>
                <a:rPr kumimoji="1" lang="ko-KR" altLang="en-US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장소 등을 협의한 </a:t>
              </a:r>
              <a:r>
                <a:rPr kumimoji="1" lang="ko-KR" altLang="en-US" sz="2000" b="1" kern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후 </a:t>
              </a:r>
              <a:r>
                <a:rPr kumimoji="1" lang="ko-KR" altLang="en-US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방문</a:t>
              </a:r>
              <a:endPara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+mn-cs"/>
              </a:endParaRPr>
            </a:p>
          </p:txBody>
        </p:sp>
      </p:grpSp>
      <p:grpSp>
        <p:nvGrpSpPr>
          <p:cNvPr id="31" name="Group 92"/>
          <p:cNvGrpSpPr>
            <a:grpSpLocks/>
          </p:cNvGrpSpPr>
          <p:nvPr/>
        </p:nvGrpSpPr>
        <p:grpSpPr bwMode="auto">
          <a:xfrm>
            <a:off x="292101" y="4025941"/>
            <a:ext cx="4273554" cy="2324100"/>
            <a:chOff x="134" y="2360"/>
            <a:chExt cx="2692" cy="1464"/>
          </a:xfrm>
        </p:grpSpPr>
        <p:sp>
          <p:nvSpPr>
            <p:cNvPr id="32" name="AutoShape 29"/>
            <p:cNvSpPr>
              <a:spLocks noChangeArrowheads="1"/>
            </p:cNvSpPr>
            <p:nvPr/>
          </p:nvSpPr>
          <p:spPr bwMode="auto">
            <a:xfrm>
              <a:off x="134" y="2360"/>
              <a:ext cx="2692" cy="1464"/>
            </a:xfrm>
            <a:prstGeom prst="roundRect">
              <a:avLst>
                <a:gd name="adj" fmla="val 12574"/>
              </a:avLst>
            </a:prstGeom>
            <a:solidFill>
              <a:srgbClr val="005200"/>
            </a:solidFill>
            <a:ln w="317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rtl="0">
                <a:defRPr/>
              </a:pPr>
              <a:endParaRPr lang="ko-KR" altLang="en-US"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33" name="AutoShape 30"/>
            <p:cNvSpPr>
              <a:spLocks noChangeArrowheads="1"/>
            </p:cNvSpPr>
            <p:nvPr/>
          </p:nvSpPr>
          <p:spPr bwMode="auto">
            <a:xfrm>
              <a:off x="216" y="2367"/>
              <a:ext cx="2524" cy="22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62000"/>
                  </a:srgbClr>
                </a:gs>
                <a:gs pos="100000">
                  <a:srgbClr val="FFFFFF">
                    <a:gamma/>
                    <a:shade val="0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ko-KR" altLang="en-US"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34" name="AutoShape 31"/>
            <p:cNvSpPr>
              <a:spLocks noChangeArrowheads="1"/>
            </p:cNvSpPr>
            <p:nvPr/>
          </p:nvSpPr>
          <p:spPr bwMode="auto">
            <a:xfrm>
              <a:off x="182" y="2721"/>
              <a:ext cx="2596" cy="1046"/>
            </a:xfrm>
            <a:prstGeom prst="roundRect">
              <a:avLst>
                <a:gd name="adj" fmla="val 11319"/>
              </a:avLst>
            </a:prstGeom>
            <a:gradFill rotWithShape="1">
              <a:gsLst>
                <a:gs pos="0">
                  <a:srgbClr val="C0C0C0"/>
                </a:gs>
                <a:gs pos="100000">
                  <a:srgbClr val="ECECE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737373"/>
              </a:prstShdw>
            </a:effectLst>
          </p:spPr>
          <p:txBody>
            <a:bodyPr wrap="none" anchor="ctr"/>
            <a:lstStyle/>
            <a:p>
              <a:pPr algn="ctr" rtl="0">
                <a:defRPr/>
              </a:pPr>
              <a:endParaRPr lang="ko-KR" altLang="en-US"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175" y="2362"/>
              <a:ext cx="2540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 algn="ctr" defTabSz="914298" rtl="0">
                <a:defRPr/>
              </a:pPr>
              <a:r>
                <a:rPr lang="en-US" altLang="ko-KR" sz="2400" dirty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1) </a:t>
              </a:r>
              <a:r>
                <a:rPr lang="ko-KR" altLang="en-US" sz="2400" dirty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기능상태 조사항목 </a:t>
              </a:r>
              <a:r>
                <a:rPr lang="en-US" altLang="ko-KR" sz="2400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(67</a:t>
              </a:r>
              <a:r>
                <a:rPr lang="ko-KR" altLang="en-US" sz="2400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개</a:t>
              </a:r>
              <a:r>
                <a:rPr lang="en-US" altLang="ko-KR" sz="2400" dirty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)</a:t>
              </a:r>
              <a:endParaRPr lang="ko-KR" altLang="en-US" sz="2400" dirty="0">
                <a:solidFill>
                  <a:srgbClr val="FFFFFF"/>
                </a:solidFill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245" y="2835"/>
              <a:ext cx="2558" cy="8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l" defTabSz="914298" rtl="0">
                <a:defRPr/>
              </a:pPr>
              <a:r>
                <a:rPr kumimoji="1" lang="ko-KR" altLang="en-US" sz="2000" b="1" kern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신청인의 </a:t>
              </a:r>
              <a:r>
                <a:rPr kumimoji="1" lang="ko-KR" altLang="en-US" sz="2000" b="1" kern="1200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신체활동</a:t>
              </a:r>
              <a:r>
                <a:rPr kumimoji="1" lang="en-US" altLang="ko-KR" sz="2000" b="1" kern="1200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(15), </a:t>
              </a:r>
              <a:r>
                <a:rPr kumimoji="1" lang="ko-KR" altLang="en-US" sz="2000" b="1" kern="1200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인지기능</a:t>
              </a:r>
              <a:endParaRPr kumimoji="1" lang="en-US" altLang="ko-KR" sz="2000" b="1" kern="1200" dirty="0" smtClean="0">
                <a:solidFill>
                  <a:srgbClr val="762700"/>
                </a:solidFill>
                <a:latin typeface="맑은 고딕" pitchFamily="50" charset="-127"/>
                <a:ea typeface="맑은 고딕" pitchFamily="50" charset="-127"/>
                <a:cs typeface="+mn-cs"/>
              </a:endParaRPr>
            </a:p>
            <a:p>
              <a:pPr algn="l" defTabSz="914298" rtl="0">
                <a:defRPr/>
              </a:pPr>
              <a:r>
                <a:rPr kumimoji="1" lang="en-US" altLang="ko-KR" sz="2000" b="1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kumimoji="1" lang="en-US" altLang="ko-KR" sz="2000" b="1" kern="1200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10), </a:t>
              </a:r>
              <a:r>
                <a:rPr kumimoji="1" lang="ko-KR" altLang="en-US" sz="2000" b="1" kern="1200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행동변화</a:t>
              </a:r>
              <a:r>
                <a:rPr kumimoji="1" lang="en-US" altLang="ko-KR" sz="2000" b="1" kern="1200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(22)</a:t>
              </a:r>
              <a:r>
                <a:rPr kumimoji="1" lang="en-US" altLang="ko-KR" sz="2000" b="1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kumimoji="1" lang="ko-KR" altLang="en-US" sz="2000" b="1" kern="1200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간호처치</a:t>
              </a:r>
              <a:r>
                <a:rPr kumimoji="1" lang="en-US" altLang="ko-KR" sz="2000" b="1" kern="1200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(10),</a:t>
              </a:r>
            </a:p>
            <a:p>
              <a:pPr algn="l" defTabSz="914298" rtl="0">
                <a:defRPr/>
              </a:pPr>
              <a:r>
                <a:rPr kumimoji="1" lang="ko-KR" altLang="en-US" sz="2000" b="1" kern="1200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재활영역</a:t>
              </a:r>
              <a:r>
                <a:rPr kumimoji="1" lang="en-US" altLang="ko-KR" sz="2000" b="1" kern="1200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(10)</a:t>
              </a:r>
              <a:r>
                <a:rPr kumimoji="1" lang="en-US" altLang="ko-KR" sz="2000" b="1" dirty="0" smtClean="0">
                  <a:solidFill>
                    <a:srgbClr val="762700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kumimoji="1" lang="ko-KR" altLang="en-US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등을 조사</a:t>
              </a:r>
              <a:endParaRPr lang="ko-KR" altLang="en-US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+mn-cs"/>
              </a:endParaRPr>
            </a:p>
          </p:txBody>
        </p:sp>
      </p:grpSp>
      <p:grpSp>
        <p:nvGrpSpPr>
          <p:cNvPr id="37" name="Group 93"/>
          <p:cNvGrpSpPr>
            <a:grpSpLocks/>
          </p:cNvGrpSpPr>
          <p:nvPr/>
        </p:nvGrpSpPr>
        <p:grpSpPr bwMode="auto">
          <a:xfrm>
            <a:off x="4651376" y="4013212"/>
            <a:ext cx="4273551" cy="2324102"/>
            <a:chOff x="2930" y="2360"/>
            <a:chExt cx="2692" cy="1464"/>
          </a:xfrm>
        </p:grpSpPr>
        <p:sp>
          <p:nvSpPr>
            <p:cNvPr id="38" name="AutoShape 33"/>
            <p:cNvSpPr>
              <a:spLocks noChangeArrowheads="1"/>
            </p:cNvSpPr>
            <p:nvPr/>
          </p:nvSpPr>
          <p:spPr bwMode="auto">
            <a:xfrm>
              <a:off x="2930" y="2360"/>
              <a:ext cx="2692" cy="1464"/>
            </a:xfrm>
            <a:prstGeom prst="roundRect">
              <a:avLst>
                <a:gd name="adj" fmla="val 12574"/>
              </a:avLst>
            </a:prstGeom>
            <a:solidFill>
              <a:srgbClr val="663300"/>
            </a:solidFill>
            <a:ln w="317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rtl="0">
                <a:defRPr/>
              </a:pPr>
              <a:endParaRPr lang="ko-KR" altLang="en-US"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39" name="AutoShape 34"/>
            <p:cNvSpPr>
              <a:spLocks noChangeArrowheads="1"/>
            </p:cNvSpPr>
            <p:nvPr/>
          </p:nvSpPr>
          <p:spPr bwMode="auto">
            <a:xfrm>
              <a:off x="3012" y="2367"/>
              <a:ext cx="2524" cy="22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62000"/>
                  </a:srgbClr>
                </a:gs>
                <a:gs pos="100000">
                  <a:srgbClr val="FFFFFF">
                    <a:gamma/>
                    <a:shade val="0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lang="ko-KR" altLang="en-US"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40" name="AutoShape 35"/>
            <p:cNvSpPr>
              <a:spLocks noChangeArrowheads="1"/>
            </p:cNvSpPr>
            <p:nvPr/>
          </p:nvSpPr>
          <p:spPr bwMode="auto">
            <a:xfrm>
              <a:off x="2978" y="2721"/>
              <a:ext cx="2596" cy="1046"/>
            </a:xfrm>
            <a:prstGeom prst="roundRect">
              <a:avLst>
                <a:gd name="adj" fmla="val 11319"/>
              </a:avLst>
            </a:prstGeom>
            <a:gradFill rotWithShape="1">
              <a:gsLst>
                <a:gs pos="0">
                  <a:srgbClr val="C0C0C0"/>
                </a:gs>
                <a:gs pos="100000">
                  <a:srgbClr val="ECECE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737373"/>
              </a:prstShdw>
            </a:effectLst>
          </p:spPr>
          <p:txBody>
            <a:bodyPr wrap="none" anchor="ctr"/>
            <a:lstStyle/>
            <a:p>
              <a:pPr algn="ctr" rtl="0">
                <a:defRPr/>
              </a:pPr>
              <a:endParaRPr lang="ko-KR" altLang="en-US"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41" name="Text Box 38"/>
            <p:cNvSpPr txBox="1">
              <a:spLocks noChangeArrowheads="1"/>
            </p:cNvSpPr>
            <p:nvPr/>
          </p:nvSpPr>
          <p:spPr bwMode="auto">
            <a:xfrm>
              <a:off x="3151" y="2376"/>
              <a:ext cx="21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 algn="ctr" defTabSz="914298" rtl="0">
                <a:defRPr/>
              </a:pPr>
              <a:r>
                <a:rPr lang="en-US" altLang="ko-KR" sz="2400" dirty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2) </a:t>
              </a:r>
              <a:r>
                <a:rPr lang="ko-KR" altLang="en-US" sz="2400" dirty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욕구조사 </a:t>
              </a:r>
              <a:r>
                <a:rPr lang="ko-KR" altLang="en-US" sz="2400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항목 </a:t>
              </a:r>
              <a:r>
                <a:rPr lang="en-US" altLang="ko-KR" sz="2400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(42</a:t>
              </a:r>
              <a:r>
                <a:rPr lang="ko-KR" altLang="en-US" sz="2400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개</a:t>
              </a:r>
              <a:r>
                <a:rPr lang="en-US" altLang="ko-KR" sz="2400" dirty="0" smtClean="0">
                  <a:solidFill>
                    <a:srgbClr val="FFFFFF"/>
                  </a:solidFill>
                  <a:latin typeface="Arial" charset="0"/>
                  <a:ea typeface="HY헤드라인M" pitchFamily="18" charset="-127"/>
                  <a:cs typeface="+mn-cs"/>
                </a:rPr>
                <a:t>)</a:t>
              </a:r>
              <a:endParaRPr lang="ko-KR" altLang="en-US" sz="2400" dirty="0">
                <a:solidFill>
                  <a:srgbClr val="FFFFFF"/>
                </a:solidFill>
                <a:latin typeface="Arial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42" name="Text Box 46"/>
            <p:cNvSpPr txBox="1">
              <a:spLocks noChangeArrowheads="1"/>
            </p:cNvSpPr>
            <p:nvPr/>
          </p:nvSpPr>
          <p:spPr bwMode="auto">
            <a:xfrm>
              <a:off x="2970" y="2827"/>
              <a:ext cx="2639" cy="8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l" defTabSz="914298" rtl="0">
                <a:defRPr/>
              </a:pPr>
              <a:r>
                <a:rPr kumimoji="1" lang="ko-KR" altLang="en-US" sz="2000" b="1" kern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신청인에게 필요한 </a:t>
              </a:r>
              <a:r>
                <a:rPr kumimoji="1" lang="ko-KR" altLang="en-US" sz="2000" b="1" kern="1200" dirty="0">
                  <a:solidFill>
                    <a:srgbClr val="5B5BFF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급여 욕구</a:t>
              </a:r>
              <a:r>
                <a:rPr kumimoji="1" lang="ko-KR" altLang="en-US" sz="2000" b="1" kern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로서 </a:t>
              </a:r>
              <a:endParaRPr kumimoji="1" lang="en-US" altLang="ko-KR" sz="2000" b="1" kern="12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+mn-cs"/>
              </a:endParaRPr>
            </a:p>
            <a:p>
              <a:pPr algn="l" defTabSz="914298" rtl="0">
                <a:defRPr/>
              </a:pPr>
              <a:r>
                <a:rPr kumimoji="1" lang="ko-KR" altLang="en-US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기본일상생활기능과 사회생활기능</a:t>
              </a:r>
              <a:r>
                <a:rPr kumimoji="1" lang="en-US" altLang="ko-KR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,</a:t>
              </a:r>
            </a:p>
            <a:p>
              <a:pPr algn="l" defTabSz="914298" rtl="0">
                <a:defRPr/>
              </a:pPr>
              <a:r>
                <a:rPr kumimoji="1" lang="ko-KR" altLang="en-US" sz="2000" b="1" kern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+mn-cs"/>
                </a:rPr>
                <a:t>생활환경부문 등을 조사</a:t>
              </a:r>
              <a:endParaRPr lang="en-US" altLang="ko-KR" sz="20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0597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5"/>
          <p:cNvSpPr>
            <a:spLocks noChangeArrowheads="1"/>
          </p:cNvSpPr>
          <p:nvPr/>
        </p:nvSpPr>
        <p:spPr bwMode="gray">
          <a:xfrm>
            <a:off x="3862697" y="1353219"/>
            <a:ext cx="4840294" cy="2982867"/>
          </a:xfrm>
          <a:prstGeom prst="roundRect">
            <a:avLst>
              <a:gd name="adj" fmla="val 16667"/>
            </a:avLst>
          </a:prstGeom>
          <a:solidFill>
            <a:srgbClr val="FFFFFF">
              <a:alpha val="89803"/>
            </a:srgbClr>
          </a:solidFill>
          <a:ln w="25400">
            <a:solidFill>
              <a:schemeClr val="bg2"/>
            </a:solidFill>
            <a:round/>
            <a:headEnd/>
            <a:tailEnd/>
          </a:ln>
        </p:spPr>
        <p:txBody>
          <a:bodyPr wrap="none" lIns="91430" tIns="45714" rIns="91430" bIns="45714" anchor="ctr"/>
          <a:lstStyle/>
          <a:p>
            <a:pPr algn="l" defTabSz="914298"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ko-KR" altLang="en-US" kern="1200" dirty="0">
              <a:solidFill>
                <a:srgbClr val="000000"/>
              </a:solidFill>
              <a:latin typeface="Arial" pitchFamily="34" charset="0"/>
              <a:ea typeface="굴림" pitchFamily="50" charset="-127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426" y="1556496"/>
            <a:ext cx="3294892" cy="2796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008749" y="1748204"/>
            <a:ext cx="4694242" cy="2593005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dirty="0" smtClean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공단에 설치된 </a:t>
            </a:r>
            <a:r>
              <a:rPr kumimoji="1" lang="en-US" altLang="ko-KR" sz="2000" kern="1200" dirty="0" smtClean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『</a:t>
            </a:r>
            <a:r>
              <a:rPr kumimoji="1" lang="ko-KR" altLang="en-US" sz="2000" kern="1200" dirty="0" smtClean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장기요양등급판정위원회</a:t>
            </a:r>
            <a:r>
              <a:rPr kumimoji="1" lang="en-US" altLang="ko-KR" sz="2000" kern="1200" dirty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』</a:t>
            </a:r>
            <a:r>
              <a:rPr kumimoji="1" lang="ko-KR" altLang="en-US" sz="2000" kern="1200" dirty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에서 </a:t>
            </a:r>
            <a:r>
              <a:rPr kumimoji="1" lang="ko-KR" altLang="en-US" sz="2000" kern="1200" dirty="0" smtClean="0">
                <a:solidFill>
                  <a:srgbClr val="C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공단직원이 인정조사한 </a:t>
            </a:r>
            <a:r>
              <a:rPr kumimoji="1" lang="ko-KR" altLang="en-US" sz="2000" kern="1200" dirty="0">
                <a:solidFill>
                  <a:srgbClr val="C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결과</a:t>
            </a:r>
            <a:r>
              <a:rPr kumimoji="1" lang="ko-KR" altLang="en-US" sz="2000" kern="1200" dirty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와 </a:t>
            </a:r>
            <a:endParaRPr kumimoji="1" lang="en-US" altLang="ko-KR" sz="2000" kern="1200" dirty="0" smtClean="0">
              <a:solidFill>
                <a:srgbClr val="000000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dirty="0" smtClean="0">
                <a:solidFill>
                  <a:srgbClr val="C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의사소견서</a:t>
            </a:r>
            <a:r>
              <a:rPr kumimoji="1" lang="ko-KR" altLang="en-US" sz="2000" kern="1200" dirty="0" smtClean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를 토대로 등급판정 실시</a:t>
            </a:r>
            <a:endParaRPr kumimoji="1" lang="en-US" altLang="ko-KR" sz="2000" kern="1200" dirty="0" smtClean="0">
              <a:solidFill>
                <a:srgbClr val="000000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ko-KR" sz="500" kern="1200" dirty="0" smtClean="0">
              <a:solidFill>
                <a:srgbClr val="000000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dirty="0" smtClean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   일상생활을 혼자서 수행하기 어렵다</a:t>
            </a:r>
            <a:endParaRPr kumimoji="1" lang="en-US" altLang="ko-KR" sz="2000" kern="1200" dirty="0" smtClean="0">
              <a:solidFill>
                <a:srgbClr val="000000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   </a:t>
            </a:r>
            <a:r>
              <a:rPr kumimoji="1" lang="ko-KR" altLang="en-US" sz="2000" kern="1200" dirty="0" smtClean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고 판단되는 경우</a:t>
            </a:r>
            <a:r>
              <a:rPr kumimoji="1" lang="en-US" altLang="ko-KR" sz="2000" kern="1200" dirty="0" smtClean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,</a:t>
            </a:r>
          </a:p>
          <a:p>
            <a:pPr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dirty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</a:t>
            </a:r>
            <a:r>
              <a:rPr kumimoji="1" lang="en-US" altLang="ko-KR" sz="2000" dirty="0" smtClean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  </a:t>
            </a:r>
            <a:r>
              <a:rPr kumimoji="1" lang="en-US" altLang="ko-KR" sz="2000" kern="1200" dirty="0" smtClean="0">
                <a:solidFill>
                  <a:srgbClr val="5B5BFF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1~5</a:t>
            </a:r>
            <a:r>
              <a:rPr kumimoji="1" lang="ko-KR" altLang="en-US" sz="2000" kern="1200" dirty="0" smtClean="0">
                <a:solidFill>
                  <a:srgbClr val="5B5BFF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등급</a:t>
            </a:r>
            <a:r>
              <a:rPr kumimoji="1" lang="en-US" altLang="ko-KR" sz="2000" kern="1200" dirty="0" smtClean="0">
                <a:solidFill>
                  <a:srgbClr val="5B5BFF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, </a:t>
            </a:r>
            <a:r>
              <a:rPr kumimoji="1" lang="ko-KR" altLang="en-US" sz="2000" kern="1200" dirty="0" smtClean="0">
                <a:solidFill>
                  <a:srgbClr val="5B5BFF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인지지원등급</a:t>
            </a:r>
            <a:r>
              <a:rPr kumimoji="1" lang="ko-KR" altLang="en-US" sz="2000" kern="1200" dirty="0" smtClean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부여</a:t>
            </a:r>
            <a:endParaRPr kumimoji="1" lang="en-US" altLang="ko-KR" sz="2000" kern="1200" dirty="0">
              <a:solidFill>
                <a:srgbClr val="000000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5" y="4588542"/>
            <a:ext cx="8307455" cy="179278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lIns="91430" tIns="45714" rIns="91430" bIns="45714" rtlCol="0">
            <a:spAutoFit/>
          </a:bodyPr>
          <a:lstStyle/>
          <a:p>
            <a:pPr algn="l"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kern="1200" dirty="0">
                <a:solidFill>
                  <a:srgbClr val="8A45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※ </a:t>
            </a:r>
            <a:r>
              <a:rPr kumimoji="1" lang="ko-KR" altLang="en-US" sz="2000" kern="1200" dirty="0">
                <a:solidFill>
                  <a:srgbClr val="8A45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장기요양등급판정위원회</a:t>
            </a:r>
            <a:r>
              <a:rPr kumimoji="1" lang="ko-KR" altLang="en-US" sz="1600" kern="1200" dirty="0">
                <a:solidFill>
                  <a:srgbClr val="8A45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 </a:t>
            </a:r>
            <a:r>
              <a:rPr kumimoji="1" lang="en-US" altLang="ko-KR" sz="1400" kern="1200" dirty="0" smtClean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(</a:t>
            </a:r>
            <a:r>
              <a:rPr kumimoji="1" lang="ko-KR" altLang="en-US" sz="1400" kern="1200" dirty="0" smtClean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장기요양등급 </a:t>
            </a:r>
            <a:r>
              <a:rPr kumimoji="1" lang="ko-KR" altLang="en-US" sz="14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판정을 위한 심의기구</a:t>
            </a:r>
            <a:r>
              <a:rPr kumimoji="1" lang="en-US" altLang="ko-KR" sz="14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)</a:t>
            </a:r>
          </a:p>
          <a:p>
            <a:pPr algn="l"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kumimoji="1" lang="ko-KR" altLang="en-US" sz="500" kern="1200" dirty="0">
              <a:solidFill>
                <a:srgbClr val="000000"/>
              </a:solidFill>
              <a:latin typeface="푸르지오 가늘게" panose="02020603020101020101" pitchFamily="18" charset="-127"/>
              <a:ea typeface="푸르지오 가늘게" panose="02020603020101020101" pitchFamily="18" charset="-127"/>
            </a:endParaRPr>
          </a:p>
          <a:p>
            <a:pPr algn="l"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   - </a:t>
            </a:r>
            <a:r>
              <a:rPr kumimoji="1" lang="ko-KR" altLang="en-US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설치 </a:t>
            </a:r>
            <a:r>
              <a:rPr kumimoji="1" lang="en-US" altLang="ko-KR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: </a:t>
            </a:r>
            <a:r>
              <a:rPr kumimoji="1" lang="ko-KR" altLang="en-US" sz="2000" kern="1200" dirty="0" smtClean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공단 장기요양운영센터 </a:t>
            </a:r>
            <a:r>
              <a:rPr kumimoji="1" lang="en-US" altLang="ko-KR" kern="1200" dirty="0" smtClean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(</a:t>
            </a:r>
            <a:r>
              <a:rPr kumimoji="1" lang="ko-KR" altLang="en-US" kern="1200" dirty="0" err="1" smtClean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시군구</a:t>
            </a:r>
            <a:r>
              <a:rPr kumimoji="1" lang="ko-KR" altLang="en-US" kern="1200" dirty="0" smtClean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 단위</a:t>
            </a:r>
            <a:r>
              <a:rPr kumimoji="1" lang="en-US" altLang="ko-KR" kern="1200" dirty="0" smtClean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)</a:t>
            </a:r>
            <a:endParaRPr kumimoji="1" lang="ko-KR" altLang="en-US" sz="2000" kern="1200" dirty="0">
              <a:solidFill>
                <a:srgbClr val="000000"/>
              </a:solidFill>
              <a:latin typeface="푸르지오 가늘게" panose="02020603020101020101" pitchFamily="18" charset="-127"/>
              <a:ea typeface="푸르지오 가늘게" panose="02020603020101020101" pitchFamily="18" charset="-127"/>
            </a:endParaRPr>
          </a:p>
          <a:p>
            <a:pPr algn="l"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   - </a:t>
            </a:r>
            <a:r>
              <a:rPr kumimoji="1" lang="ko-KR" altLang="en-US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구성 </a:t>
            </a:r>
            <a:r>
              <a:rPr kumimoji="1" lang="en-US" altLang="ko-KR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: 15</a:t>
            </a:r>
            <a:r>
              <a:rPr kumimoji="1" lang="ko-KR" altLang="en-US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인</a:t>
            </a:r>
            <a:r>
              <a:rPr kumimoji="1" lang="en-US" altLang="ko-KR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(</a:t>
            </a:r>
            <a:r>
              <a:rPr kumimoji="1" lang="ko-KR" altLang="en-US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위원장 </a:t>
            </a:r>
            <a:r>
              <a:rPr kumimoji="1" lang="ko-KR" altLang="en-US" sz="2000" kern="1200" dirty="0" smtClean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포함</a:t>
            </a:r>
            <a:r>
              <a:rPr kumimoji="1" lang="en-US" altLang="ko-KR" sz="2000" kern="1200" dirty="0" smtClean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)</a:t>
            </a:r>
            <a:endParaRPr kumimoji="1" lang="ko-KR" altLang="en-US" sz="2000" kern="1200" dirty="0">
              <a:solidFill>
                <a:srgbClr val="000000"/>
              </a:solidFill>
              <a:latin typeface="푸르지오 가늘게" panose="02020603020101020101" pitchFamily="18" charset="-127"/>
              <a:ea typeface="푸르지오 가늘게" panose="02020603020101020101" pitchFamily="18" charset="-127"/>
            </a:endParaRPr>
          </a:p>
          <a:p>
            <a:pPr algn="l" rtl="0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   - </a:t>
            </a:r>
            <a:r>
              <a:rPr kumimoji="1" lang="ko-KR" altLang="en-US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자격 </a:t>
            </a:r>
            <a:r>
              <a:rPr kumimoji="1" lang="en-US" altLang="ko-KR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: </a:t>
            </a:r>
            <a:r>
              <a:rPr kumimoji="1" lang="ko-KR" altLang="en-US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의료법에 따른 의료인</a:t>
            </a:r>
            <a:r>
              <a:rPr kumimoji="1" lang="en-US" altLang="ko-KR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, </a:t>
            </a:r>
            <a:r>
              <a:rPr kumimoji="1" lang="ko-KR" altLang="en-US" sz="2000" kern="1200" dirty="0" err="1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사회복지사</a:t>
            </a:r>
            <a:r>
              <a:rPr kumimoji="1" lang="ko-KR" altLang="en-US" sz="2000" kern="1200" dirty="0"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 등</a:t>
            </a:r>
          </a:p>
        </p:txBody>
      </p:sp>
      <p:sp>
        <p:nvSpPr>
          <p:cNvPr id="18" name="오른쪽 화살표 17"/>
          <p:cNvSpPr/>
          <p:nvPr/>
        </p:nvSpPr>
        <p:spPr bwMode="auto">
          <a:xfrm>
            <a:off x="4035445" y="3140968"/>
            <a:ext cx="216024" cy="341357"/>
          </a:xfrm>
          <a:prstGeom prst="rightArrow">
            <a:avLst/>
          </a:prstGeom>
          <a:solidFill>
            <a:srgbClr val="FF99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등급판정</a:t>
            </a:r>
            <a:endParaRPr lang="ko-KR" altLang="en-US" dirty="0"/>
          </a:p>
        </p:txBody>
      </p:sp>
      <p:grpSp>
        <p:nvGrpSpPr>
          <p:cNvPr id="23" name="그룹 22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24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25" name="직선 연결선 24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46106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01101"/>
            <a:ext cx="3935463" cy="280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모서리가 둥근 직사각형 22"/>
          <p:cNvSpPr/>
          <p:nvPr/>
        </p:nvSpPr>
        <p:spPr bwMode="auto">
          <a:xfrm>
            <a:off x="4860032" y="2060848"/>
            <a:ext cx="3744416" cy="4464496"/>
          </a:xfrm>
          <a:prstGeom prst="roundRect">
            <a:avLst/>
          </a:prstGeom>
          <a:solidFill>
            <a:srgbClr val="FFFFFF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4048" y="3001100"/>
            <a:ext cx="1878570" cy="267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14828" y="3001101"/>
            <a:ext cx="1873595" cy="2675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결과통</a:t>
            </a:r>
            <a:r>
              <a:rPr lang="ko-KR" altLang="en-US" dirty="0"/>
              <a:t>지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27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28" name="직선 연결선 27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51519" y="3781501"/>
            <a:ext cx="4079479" cy="1015651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square" lIns="91430" tIns="45714" rIns="91430" bIns="45714" rtlCol="0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등급판정이 완료되면 </a:t>
            </a:r>
            <a:endParaRPr kumimoji="1" lang="en-US" altLang="ko-KR" sz="2000" kern="1200" dirty="0" smtClean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장기요양인정서와 표준장기요양</a:t>
            </a:r>
            <a:endParaRPr kumimoji="1" lang="en-US" altLang="ko-KR" sz="2000" kern="1200" dirty="0" smtClean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이용계획서를 신청자에게 발송</a:t>
            </a:r>
            <a:endParaRPr kumimoji="1" lang="ko-KR" altLang="en-US" sz="2000" kern="1200" dirty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3473724"/>
            <a:ext cx="4386035" cy="1569648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square" lIns="91430" tIns="45714" rIns="91430" bIns="45714" rtlCol="0">
            <a:spAutoFit/>
          </a:bodyPr>
          <a:lstStyle>
            <a:defPPr>
              <a:defRPr lang="ko-KR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defRPr>
            </a:lvl1pPr>
          </a:lstStyle>
          <a:p>
            <a:r>
              <a:rPr lang="en-US" altLang="ko-KR" b="1" dirty="0"/>
              <a:t> </a:t>
            </a:r>
            <a:r>
              <a:rPr lang="ko-KR" altLang="en-US" b="1" dirty="0"/>
              <a:t>장기요양인정서</a:t>
            </a:r>
            <a:endParaRPr lang="en-US" altLang="ko-KR" b="1" dirty="0"/>
          </a:p>
          <a:p>
            <a:r>
              <a:rPr lang="en-US" altLang="ko-KR" dirty="0"/>
              <a:t> </a:t>
            </a:r>
            <a:r>
              <a:rPr lang="ko-KR" altLang="en-US" sz="1800" dirty="0" smtClean="0"/>
              <a:t>장기요양등급과 </a:t>
            </a:r>
            <a:r>
              <a:rPr lang="ko-KR" altLang="en-US" sz="1800" dirty="0"/>
              <a:t>유효기간 등을</a:t>
            </a:r>
            <a:r>
              <a:rPr lang="en-US" altLang="ko-KR" sz="1800" dirty="0"/>
              <a:t> </a:t>
            </a:r>
            <a:r>
              <a:rPr lang="ko-KR" altLang="en-US" sz="1800" dirty="0" smtClean="0"/>
              <a:t>안내</a:t>
            </a:r>
            <a:endParaRPr lang="ko-KR" altLang="en-US" sz="1800" dirty="0"/>
          </a:p>
          <a:p>
            <a:r>
              <a:rPr lang="en-US" altLang="ko-KR" sz="1800" dirty="0"/>
              <a:t> </a:t>
            </a:r>
            <a:r>
              <a:rPr lang="ko-KR" altLang="en-US" b="1" dirty="0"/>
              <a:t>표준장기요양이용계획서</a:t>
            </a:r>
            <a:endParaRPr lang="en-US" altLang="ko-KR" b="1" dirty="0"/>
          </a:p>
          <a:p>
            <a:r>
              <a:rPr lang="ko-KR" altLang="en-US" sz="1800" dirty="0"/>
              <a:t> </a:t>
            </a:r>
            <a:r>
              <a:rPr lang="ko-KR" altLang="en-US" sz="1800" dirty="0" smtClean="0"/>
              <a:t>장기요양급여를 </a:t>
            </a:r>
            <a:r>
              <a:rPr lang="ko-KR" altLang="en-US" sz="1800" dirty="0"/>
              <a:t>원활히 이용할 수 있도록 </a:t>
            </a:r>
            <a:endParaRPr lang="en-US" altLang="ko-KR" sz="1800" dirty="0"/>
          </a:p>
          <a:p>
            <a:r>
              <a:rPr lang="en-US" altLang="ko-KR" sz="1800" dirty="0"/>
              <a:t>    </a:t>
            </a:r>
            <a:r>
              <a:rPr lang="ko-KR" altLang="en-US" sz="1800" dirty="0"/>
              <a:t>급여의</a:t>
            </a:r>
            <a:r>
              <a:rPr lang="en-US" altLang="ko-KR" sz="1800" dirty="0"/>
              <a:t> </a:t>
            </a:r>
            <a:r>
              <a:rPr lang="ko-KR" altLang="en-US" sz="1800" dirty="0" smtClean="0"/>
              <a:t>종류</a:t>
            </a:r>
            <a:r>
              <a:rPr lang="en-US" altLang="ko-KR" sz="1800" dirty="0" smtClean="0"/>
              <a:t>·</a:t>
            </a:r>
            <a:r>
              <a:rPr lang="ko-KR" altLang="en-US" sz="1800" dirty="0" smtClean="0"/>
              <a:t>내용과 </a:t>
            </a:r>
            <a:r>
              <a:rPr lang="ko-KR" altLang="en-US" sz="1800" dirty="0"/>
              <a:t>비용을 안내</a:t>
            </a:r>
          </a:p>
        </p:txBody>
      </p:sp>
      <p:sp>
        <p:nvSpPr>
          <p:cNvPr id="20" name="AutoShape 26"/>
          <p:cNvSpPr>
            <a:spLocks noChangeArrowheads="1"/>
          </p:cNvSpPr>
          <p:nvPr/>
        </p:nvSpPr>
        <p:spPr bwMode="gray">
          <a:xfrm>
            <a:off x="247911" y="1772816"/>
            <a:ext cx="8710123" cy="360040"/>
          </a:xfrm>
          <a:prstGeom prst="roundRect">
            <a:avLst>
              <a:gd name="adj" fmla="val 16667"/>
            </a:avLst>
          </a:prstGeom>
          <a:solidFill>
            <a:schemeClr val="bg2">
              <a:alpha val="89803"/>
            </a:schemeClr>
          </a:solidFill>
          <a:ln w="25400">
            <a:noFill/>
            <a:round/>
            <a:headEnd/>
            <a:tailEnd/>
          </a:ln>
        </p:spPr>
        <p:txBody>
          <a:bodyPr wrap="none" lIns="91430" tIns="45714" rIns="91430" bIns="45714" anchor="ctr"/>
          <a:lstStyle/>
          <a:p>
            <a:pPr algn="l" defTabSz="914298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kern="120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『</a:t>
            </a:r>
            <a:r>
              <a:rPr lang="ko-KR" altLang="en-US" kern="1200" dirty="0" smtClean="0">
                <a:solidFill>
                  <a:schemeClr val="accent2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장기요양 인정서</a:t>
            </a:r>
            <a:r>
              <a:rPr lang="en-US" altLang="ko-KR" kern="120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』 </a:t>
            </a:r>
            <a:r>
              <a:rPr lang="ko-KR" altLang="en-US" kern="120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와 </a:t>
            </a:r>
            <a:r>
              <a:rPr lang="en-US" altLang="ko-KR" kern="120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『</a:t>
            </a:r>
            <a:r>
              <a:rPr lang="ko-KR" altLang="en-US" kern="1200" dirty="0" smtClean="0">
                <a:solidFill>
                  <a:schemeClr val="accent2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표준장기요양이용계획서</a:t>
            </a:r>
            <a:r>
              <a:rPr lang="en-US" altLang="ko-KR" kern="120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』</a:t>
            </a:r>
            <a:r>
              <a:rPr lang="ko-KR" altLang="en-US" kern="120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송부</a:t>
            </a:r>
            <a:endParaRPr lang="ko-KR" altLang="en-US" kern="1200" dirty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623343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311029" y="3525988"/>
            <a:ext cx="2629123" cy="1323427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본인</a:t>
            </a:r>
            <a:r>
              <a:rPr kumimoji="1" lang="en-US" altLang="ko-KR" sz="2000" kern="1200" spc="-150" dirty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(</a:t>
            </a:r>
            <a:r>
              <a:rPr kumimoji="1" lang="ko-KR" altLang="en-US" sz="2000" kern="1200" spc="-150" dirty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가족</a:t>
            </a:r>
            <a:r>
              <a:rPr kumimoji="1" lang="en-US" altLang="ko-KR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)</a:t>
            </a:r>
            <a:r>
              <a:rPr kumimoji="1" lang="ko-KR" altLang="en-US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이 </a:t>
            </a:r>
            <a:endParaRPr kumimoji="1" lang="en-US" altLang="ko-KR" sz="2000" kern="1200" spc="-150" dirty="0" smtClean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자율적으로 </a:t>
            </a:r>
            <a:endParaRPr kumimoji="1" lang="en-US" altLang="ko-KR" sz="2000" kern="1200" spc="-150" dirty="0" smtClean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장기요양기관 </a:t>
            </a:r>
            <a:endParaRPr kumimoji="1" lang="en-US" altLang="ko-KR" sz="2000" kern="1200" spc="-150" dirty="0" smtClean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선택 </a:t>
            </a:r>
            <a:r>
              <a:rPr kumimoji="1" lang="en-US" altLang="ko-KR" sz="20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· </a:t>
            </a:r>
            <a:r>
              <a:rPr kumimoji="1" lang="ko-KR" altLang="en-US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계약</a:t>
            </a:r>
            <a:endParaRPr kumimoji="1" lang="ko-KR" altLang="en-US" sz="2000" kern="1200" spc="-150" dirty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8104" y="3525988"/>
            <a:ext cx="3115344" cy="1631204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장기요양기관은 </a:t>
            </a:r>
            <a:endParaRPr kumimoji="1" lang="en-US" altLang="ko-KR" sz="2000" kern="1200" spc="-150" dirty="0" smtClean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인정자와 </a:t>
            </a:r>
            <a:endParaRPr kumimoji="1" lang="en-US" altLang="ko-KR" sz="2000" kern="1200" spc="-150" dirty="0" smtClean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구체적인 계약을 </a:t>
            </a:r>
            <a:endParaRPr kumimoji="1" lang="en-US" altLang="ko-KR" sz="2000" kern="1200" spc="-150" dirty="0" smtClean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체결하고 내용에 </a:t>
            </a:r>
            <a:endParaRPr kumimoji="1" lang="en-US" altLang="ko-KR" sz="2000" kern="1200" spc="-150" dirty="0" smtClean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spc="-15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따라 서비스 실시</a:t>
            </a:r>
            <a:endParaRPr kumimoji="1" lang="ko-KR" altLang="en-US" sz="2000" kern="1200" spc="-150" dirty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서비스이</a:t>
            </a:r>
            <a:r>
              <a:rPr lang="ko-KR" altLang="en-US" dirty="0"/>
              <a:t>용</a:t>
            </a:r>
          </a:p>
        </p:txBody>
      </p:sp>
      <p:grpSp>
        <p:nvGrpSpPr>
          <p:cNvPr id="27" name="그룹 26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28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직사각형 3"/>
          <p:cNvSpPr/>
          <p:nvPr/>
        </p:nvSpPr>
        <p:spPr>
          <a:xfrm>
            <a:off x="900703" y="2426455"/>
            <a:ext cx="2375153" cy="29603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539692"/>
            <a:ext cx="1802423" cy="1915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직사각형 4"/>
          <p:cNvSpPr/>
          <p:nvPr/>
        </p:nvSpPr>
        <p:spPr>
          <a:xfrm>
            <a:off x="395536" y="3525988"/>
            <a:ext cx="33794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dirty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장기요양인정서가 </a:t>
            </a:r>
            <a:endParaRPr kumimoji="1" lang="en-US" altLang="ko-KR" sz="2000" dirty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dirty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도달한 날부터 </a:t>
            </a:r>
            <a:endParaRPr kumimoji="1" lang="en-US" altLang="ko-KR" sz="2000" dirty="0" smtClean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필요한 </a:t>
            </a:r>
            <a:r>
              <a:rPr kumimoji="1" lang="ko-KR" altLang="en-US" sz="2000" dirty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서비스 </a:t>
            </a:r>
            <a:endParaRPr kumimoji="1" lang="en-US" altLang="ko-KR" sz="2000" dirty="0" smtClean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dirty="0" smtClean="0">
                <a:solidFill>
                  <a:schemeClr val="bg2">
                    <a:lumMod val="10000"/>
                  </a:schemeClr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이용가능</a:t>
            </a:r>
            <a:endParaRPr kumimoji="1" lang="ko-KR" altLang="en-US" sz="2000" dirty="0">
              <a:solidFill>
                <a:schemeClr val="bg2">
                  <a:lumMod val="10000"/>
                </a:schemeClr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410153" y="2426455"/>
            <a:ext cx="2375153" cy="29603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5902056" y="2426455"/>
            <a:ext cx="2375153" cy="29603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597783"/>
            <a:ext cx="1966895" cy="190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508437"/>
            <a:ext cx="1889577" cy="184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188274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모서리가 둥근 직사각형 60"/>
          <p:cNvSpPr/>
          <p:nvPr/>
        </p:nvSpPr>
        <p:spPr>
          <a:xfrm>
            <a:off x="509585" y="1268760"/>
            <a:ext cx="8215370" cy="2546371"/>
          </a:xfrm>
          <a:prstGeom prst="roundRect">
            <a:avLst/>
          </a:prstGeom>
          <a:blipFill dpi="0" rotWithShape="1">
            <a:blip r:embed="rId2" cstate="print"/>
            <a:srcRect/>
            <a:stretch>
              <a:fillRect r="70000"/>
            </a:stretch>
          </a:blipFill>
          <a:ln w="381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679720" y="1386239"/>
            <a:ext cx="6107122" cy="2400645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marL="359960" defTabSz="914298">
              <a:lnSpc>
                <a:spcPts val="3000"/>
              </a:lnSpc>
              <a:defRPr/>
            </a:pPr>
            <a:r>
              <a:rPr lang="ko-KR" altLang="en-US" sz="2400" dirty="0" smtClean="0">
                <a:solidFill>
                  <a:srgbClr val="762700"/>
                </a:solidFill>
              </a:rPr>
              <a:t>  노인요양시설</a:t>
            </a:r>
            <a:endParaRPr lang="en-US" altLang="ko-KR" sz="2400" dirty="0" smtClean="0">
              <a:solidFill>
                <a:srgbClr val="762700"/>
              </a:solidFill>
            </a:endParaRPr>
          </a:p>
          <a:p>
            <a:pPr marL="359960" defTabSz="914298">
              <a:lnSpc>
                <a:spcPts val="3000"/>
              </a:lnSpc>
              <a:defRPr/>
            </a:pPr>
            <a:endParaRPr lang="ko-KR" altLang="en-US" sz="500" dirty="0"/>
          </a:p>
          <a:p>
            <a:pPr marL="359960" algn="l" rtl="0">
              <a:lnSpc>
                <a:spcPts val="3000"/>
              </a:lnSpc>
            </a:pPr>
            <a:r>
              <a:rPr kumimoji="1" lang="ko-KR" altLang="en-US" sz="2000" kern="1200" dirty="0">
                <a:solidFill>
                  <a:srgbClr val="000000"/>
                </a:solidFill>
              </a:rPr>
              <a:t>치매</a:t>
            </a:r>
            <a:r>
              <a:rPr kumimoji="1" lang="en-US" altLang="ko-KR" sz="2000" kern="1200" dirty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dirty="0">
                <a:solidFill>
                  <a:srgbClr val="000000"/>
                </a:solidFill>
              </a:rPr>
              <a:t>중풍 </a:t>
            </a:r>
            <a:r>
              <a:rPr kumimoji="1" lang="ko-KR" altLang="en-US" sz="2000" kern="1200" dirty="0" smtClean="0">
                <a:solidFill>
                  <a:srgbClr val="000000"/>
                </a:solidFill>
              </a:rPr>
              <a:t>등의 노인성질병으로</a:t>
            </a:r>
            <a:r>
              <a:rPr kumimoji="1" lang="en-US" altLang="ko-KR" sz="2000" kern="1200" dirty="0" smtClean="0">
                <a:solidFill>
                  <a:srgbClr val="000000"/>
                </a:solidFill>
              </a:rPr>
              <a:t> </a:t>
            </a:r>
            <a:r>
              <a:rPr kumimoji="1" lang="ko-KR" altLang="en-US" sz="2000" kern="1200" dirty="0">
                <a:solidFill>
                  <a:srgbClr val="000000"/>
                </a:solidFill>
              </a:rPr>
              <a:t>심신에 상당한 장애가 발생하여 도움을 필요로 하는 자를 </a:t>
            </a:r>
            <a:r>
              <a:rPr kumimoji="1" lang="ko-KR" altLang="en-US" sz="2000" kern="1200" dirty="0">
                <a:solidFill>
                  <a:srgbClr val="C00000"/>
                </a:solidFill>
              </a:rPr>
              <a:t>입소</a:t>
            </a:r>
            <a:r>
              <a:rPr kumimoji="1" lang="ko-KR" altLang="en-US" sz="2000" kern="1200" dirty="0"/>
              <a:t>시켜 </a:t>
            </a:r>
            <a:r>
              <a:rPr kumimoji="1" lang="ko-KR" altLang="en-US" sz="2000" kern="1200" dirty="0" smtClean="0"/>
              <a:t>식사</a:t>
            </a:r>
            <a:r>
              <a:rPr kumimoji="1" lang="en-US" altLang="ko-KR" sz="2000" kern="1200" dirty="0" smtClean="0"/>
              <a:t>, </a:t>
            </a:r>
            <a:r>
              <a:rPr kumimoji="1" lang="ko-KR" altLang="en-US" sz="2000" kern="1200" dirty="0"/>
              <a:t>요양과 그밖에 일상생활에 필요한 </a:t>
            </a:r>
            <a:endParaRPr kumimoji="1" lang="en-US" altLang="ko-KR" sz="2000" kern="1200" dirty="0" smtClean="0"/>
          </a:p>
          <a:p>
            <a:pPr marL="359960" algn="l" rtl="0">
              <a:lnSpc>
                <a:spcPts val="3000"/>
              </a:lnSpc>
            </a:pPr>
            <a:r>
              <a:rPr kumimoji="1" lang="ko-KR" altLang="en-US" sz="2000" kern="1200" dirty="0" smtClean="0"/>
              <a:t>서비스를 제공하는 입소자 </a:t>
            </a:r>
            <a:r>
              <a:rPr kumimoji="1" lang="en-US" altLang="ko-KR" sz="2000" kern="1200" dirty="0" smtClean="0"/>
              <a:t>10</a:t>
            </a:r>
            <a:r>
              <a:rPr kumimoji="1" lang="ko-KR" altLang="en-US" sz="2000" kern="1200" dirty="0" smtClean="0"/>
              <a:t>인 이상의 시설</a:t>
            </a:r>
            <a:endParaRPr lang="ko-KR" altLang="en-US" sz="2000" dirty="0"/>
          </a:p>
        </p:txBody>
      </p:sp>
      <p:sp>
        <p:nvSpPr>
          <p:cNvPr id="64" name="모서리가 둥근 직사각형 63"/>
          <p:cNvSpPr/>
          <p:nvPr/>
        </p:nvSpPr>
        <p:spPr>
          <a:xfrm>
            <a:off x="509584" y="3958007"/>
            <a:ext cx="8205819" cy="2357454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 r="70000"/>
            </a:stretch>
          </a:blipFill>
          <a:ln w="381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714612" y="4156661"/>
            <a:ext cx="5948211" cy="2015924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400" dirty="0" smtClean="0">
                <a:solidFill>
                  <a:srgbClr val="762700"/>
                </a:solidFill>
              </a:rPr>
              <a:t>  노인요양공동생활가정</a:t>
            </a:r>
            <a:endParaRPr lang="en-US" altLang="ko-KR" sz="2400" dirty="0" smtClean="0">
              <a:solidFill>
                <a:srgbClr val="762700"/>
              </a:solidFill>
            </a:endParaRPr>
          </a:p>
          <a:p>
            <a:pPr marL="359960" algn="l" defTabSz="914298" rtl="0">
              <a:lnSpc>
                <a:spcPts val="3000"/>
              </a:lnSpc>
              <a:defRPr/>
            </a:pPr>
            <a:endParaRPr lang="en-US" altLang="ko-KR" sz="500" dirty="0" smtClean="0">
              <a:solidFill>
                <a:srgbClr val="C00000"/>
              </a:solidFill>
            </a:endParaRPr>
          </a:p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000" dirty="0" smtClean="0">
                <a:solidFill>
                  <a:srgbClr val="C00000"/>
                </a:solidFill>
              </a:rPr>
              <a:t>입소자 </a:t>
            </a:r>
            <a:r>
              <a:rPr lang="en-US" altLang="ko-KR" sz="2000" dirty="0">
                <a:solidFill>
                  <a:srgbClr val="C00000"/>
                </a:solidFill>
              </a:rPr>
              <a:t>9</a:t>
            </a:r>
            <a:r>
              <a:rPr lang="ko-KR" altLang="en-US" sz="2000" dirty="0" smtClean="0">
                <a:solidFill>
                  <a:srgbClr val="C00000"/>
                </a:solidFill>
              </a:rPr>
              <a:t>인 이하</a:t>
            </a:r>
            <a:r>
              <a:rPr lang="ko-KR" altLang="en-US" sz="2000" dirty="0" smtClean="0"/>
              <a:t>의 소규모 시설로 가정과 </a:t>
            </a:r>
            <a:r>
              <a:rPr lang="ko-KR" altLang="en-US" sz="2000" dirty="0"/>
              <a:t>같은 </a:t>
            </a:r>
            <a:r>
              <a:rPr lang="ko-KR" altLang="en-US" sz="2000" dirty="0" smtClean="0"/>
              <a:t>주거여건에서 식사</a:t>
            </a:r>
            <a:r>
              <a:rPr lang="en-US" altLang="ko-KR" sz="2000" dirty="0" smtClean="0"/>
              <a:t>, </a:t>
            </a:r>
            <a:r>
              <a:rPr lang="ko-KR" altLang="en-US" sz="2000" dirty="0"/>
              <a:t>요양과 그밖에 일상생활에 필요한 </a:t>
            </a:r>
            <a:r>
              <a:rPr lang="ko-KR" altLang="en-US" sz="2000" dirty="0" smtClean="0"/>
              <a:t>서비스를 제공</a:t>
            </a:r>
            <a:endParaRPr lang="ko-KR" altLang="en-US" sz="2000" dirty="0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3143240" y="1386239"/>
            <a:ext cx="88900" cy="360000"/>
          </a:xfrm>
          <a:prstGeom prst="rect">
            <a:avLst/>
          </a:prstGeom>
          <a:solidFill>
            <a:srgbClr val="D06B20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156303" y="4172321"/>
            <a:ext cx="88900" cy="360000"/>
          </a:xfrm>
          <a:prstGeom prst="rect">
            <a:avLst/>
          </a:prstGeom>
          <a:solidFill>
            <a:srgbClr val="D06B20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급여의 종류</a:t>
            </a:r>
            <a:r>
              <a:rPr lang="en-US" altLang="ko-KR" dirty="0" smtClean="0"/>
              <a:t>(</a:t>
            </a:r>
            <a:r>
              <a:rPr lang="ko-KR" altLang="en-US" dirty="0" smtClean="0"/>
              <a:t>시설급여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pSp>
        <p:nvGrpSpPr>
          <p:cNvPr id="22" name="그룹 21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23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24" name="직선 연결선 23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746375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모서리가 둥근 직사각형 35"/>
          <p:cNvSpPr/>
          <p:nvPr/>
        </p:nvSpPr>
        <p:spPr>
          <a:xfrm>
            <a:off x="581023" y="1597009"/>
            <a:ext cx="7500990" cy="2260619"/>
          </a:xfrm>
          <a:prstGeom prst="roundRect">
            <a:avLst/>
          </a:prstGeom>
          <a:blipFill>
            <a:blip r:embed="rId2" cstate="print"/>
            <a:stretch>
              <a:fillRect r="70000"/>
            </a:stretch>
          </a:blipFill>
          <a:ln w="381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37" name="모서리가 둥근 직사각형 36"/>
          <p:cNvSpPr/>
          <p:nvPr/>
        </p:nvSpPr>
        <p:spPr>
          <a:xfrm>
            <a:off x="571472" y="1593823"/>
            <a:ext cx="8001056" cy="2263805"/>
          </a:xfrm>
          <a:prstGeom prst="roundRect">
            <a:avLst/>
          </a:prstGeom>
          <a:gradFill>
            <a:gsLst>
              <a:gs pos="0">
                <a:srgbClr val="4F81BD">
                  <a:tint val="66000"/>
                  <a:satMod val="160000"/>
                  <a:alpha val="0"/>
                </a:srgbClr>
              </a:gs>
              <a:gs pos="15000">
                <a:srgbClr val="4F81BD">
                  <a:tint val="44500"/>
                  <a:satMod val="160000"/>
                  <a:alpha val="0"/>
                </a:srgbClr>
              </a:gs>
              <a:gs pos="35000">
                <a:sysClr val="window" lastClr="FFFFFF"/>
              </a:gs>
            </a:gsLst>
            <a:lin ang="1800000" scaled="0"/>
          </a:gradFill>
          <a:ln w="381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92072" y="1857364"/>
            <a:ext cx="5737580" cy="1785092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400" dirty="0" smtClean="0">
                <a:solidFill>
                  <a:srgbClr val="762700"/>
                </a:solidFill>
              </a:rPr>
              <a:t>  방문요양</a:t>
            </a:r>
            <a:endParaRPr lang="en-US" altLang="ko-KR" sz="2400" dirty="0" smtClean="0">
              <a:solidFill>
                <a:srgbClr val="762700"/>
              </a:solidFill>
            </a:endParaRPr>
          </a:p>
          <a:p>
            <a:pPr marL="359960" algn="l" defTabSz="914298" rtl="0">
              <a:lnSpc>
                <a:spcPct val="100000"/>
              </a:lnSpc>
              <a:defRPr/>
            </a:pPr>
            <a:endParaRPr lang="en-US" altLang="ko-KR" sz="1000" dirty="0" smtClean="0"/>
          </a:p>
          <a:p>
            <a:pPr marL="359960" algn="l" rtl="0">
              <a:lnSpc>
                <a:spcPts val="3000"/>
              </a:lnSpc>
            </a:pPr>
            <a:r>
              <a:rPr kumimoji="1" lang="ko-KR" altLang="en-US" sz="2000" kern="1200" dirty="0" err="1" smtClean="0">
                <a:solidFill>
                  <a:srgbClr val="000000"/>
                </a:solidFill>
              </a:rPr>
              <a:t>요양보호사가</a:t>
            </a:r>
            <a:r>
              <a:rPr kumimoji="1" lang="ko-KR" altLang="en-US" sz="2000" kern="1200" dirty="0" smtClean="0">
                <a:solidFill>
                  <a:srgbClr val="000000"/>
                </a:solidFill>
              </a:rPr>
              <a:t> </a:t>
            </a:r>
            <a:r>
              <a:rPr kumimoji="1" lang="ko-KR" altLang="en-US" sz="2000" kern="1200" dirty="0">
                <a:solidFill>
                  <a:srgbClr val="C00000"/>
                </a:solidFill>
              </a:rPr>
              <a:t>수급자의 </a:t>
            </a:r>
            <a:r>
              <a:rPr kumimoji="1" lang="ko-KR" altLang="en-US" sz="2000" kern="1200" dirty="0" smtClean="0">
                <a:solidFill>
                  <a:srgbClr val="C00000"/>
                </a:solidFill>
              </a:rPr>
              <a:t>집을 방문하여</a:t>
            </a:r>
            <a:r>
              <a:rPr kumimoji="1" lang="ko-KR" altLang="en-US" sz="2000" kern="1200" dirty="0" smtClean="0">
                <a:solidFill>
                  <a:srgbClr val="000000"/>
                </a:solidFill>
              </a:rPr>
              <a:t> </a:t>
            </a:r>
            <a:r>
              <a:rPr kumimoji="1" lang="ko-KR" altLang="en-US" sz="2000" kern="1200" dirty="0">
                <a:solidFill>
                  <a:srgbClr val="000000"/>
                </a:solidFill>
              </a:rPr>
              <a:t>목욕</a:t>
            </a:r>
            <a:r>
              <a:rPr kumimoji="1" lang="en-US" altLang="ko-KR" sz="2000" kern="1200" dirty="0">
                <a:solidFill>
                  <a:srgbClr val="000000"/>
                </a:solidFill>
              </a:rPr>
              <a:t>, </a:t>
            </a:r>
            <a:r>
              <a:rPr kumimoji="1" lang="en-US" altLang="ko-KR" sz="2000" kern="1200" dirty="0" smtClean="0">
                <a:solidFill>
                  <a:srgbClr val="000000"/>
                </a:solidFill>
              </a:rPr>
              <a:t> </a:t>
            </a:r>
            <a:r>
              <a:rPr kumimoji="1" lang="ko-KR" altLang="en-US" sz="2000" kern="1200" spc="-150" dirty="0">
                <a:solidFill>
                  <a:srgbClr val="000000"/>
                </a:solidFill>
              </a:rPr>
              <a:t>화장실이용</a:t>
            </a:r>
            <a:r>
              <a:rPr kumimoji="1" lang="en-US" altLang="ko-KR" sz="2000" kern="1200" spc="-150" dirty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spc="-150" dirty="0" err="1">
                <a:solidFill>
                  <a:srgbClr val="000000"/>
                </a:solidFill>
              </a:rPr>
              <a:t>옷갈아입기</a:t>
            </a:r>
            <a:r>
              <a:rPr kumimoji="1" lang="en-US" altLang="ko-KR" sz="2000" kern="1200" dirty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dirty="0">
                <a:solidFill>
                  <a:srgbClr val="000000"/>
                </a:solidFill>
              </a:rPr>
              <a:t>머리감기</a:t>
            </a:r>
            <a:r>
              <a:rPr kumimoji="1" lang="en-US" altLang="ko-KR" sz="2000" kern="1200" dirty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dirty="0" smtClean="0">
                <a:solidFill>
                  <a:srgbClr val="000000"/>
                </a:solidFill>
              </a:rPr>
              <a:t>식사</a:t>
            </a:r>
            <a:r>
              <a:rPr kumimoji="1" lang="en-US" altLang="ko-KR" sz="2000" kern="1200" dirty="0" smtClean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dirty="0" smtClean="0">
                <a:solidFill>
                  <a:srgbClr val="000000"/>
                </a:solidFill>
              </a:rPr>
              <a:t>생필품 </a:t>
            </a:r>
            <a:r>
              <a:rPr kumimoji="1" lang="ko-KR" altLang="en-US" sz="2000" kern="1200" dirty="0">
                <a:solidFill>
                  <a:srgbClr val="000000"/>
                </a:solidFill>
              </a:rPr>
              <a:t>구매</a:t>
            </a:r>
            <a:r>
              <a:rPr kumimoji="1" lang="en-US" altLang="ko-KR" sz="2000" kern="1200" dirty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dirty="0">
                <a:solidFill>
                  <a:srgbClr val="000000"/>
                </a:solidFill>
              </a:rPr>
              <a:t>청소</a:t>
            </a:r>
            <a:r>
              <a:rPr kumimoji="1" lang="en-US" altLang="ko-KR" sz="2000" kern="1200" dirty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dirty="0">
                <a:solidFill>
                  <a:srgbClr val="000000"/>
                </a:solidFill>
              </a:rPr>
              <a:t>주변정돈 등을 </a:t>
            </a:r>
            <a:r>
              <a:rPr kumimoji="1" lang="ko-KR" altLang="en-US" sz="2000" kern="1200" dirty="0" smtClean="0">
                <a:solidFill>
                  <a:srgbClr val="000000"/>
                </a:solidFill>
              </a:rPr>
              <a:t>수행</a:t>
            </a:r>
            <a:endParaRPr lang="ko-KR" altLang="en-US" dirty="0"/>
          </a:p>
        </p:txBody>
      </p:sp>
      <p:sp>
        <p:nvSpPr>
          <p:cNvPr id="39" name="모서리가 둥근 직사각형 38"/>
          <p:cNvSpPr/>
          <p:nvPr/>
        </p:nvSpPr>
        <p:spPr>
          <a:xfrm>
            <a:off x="616782" y="4052908"/>
            <a:ext cx="7500990" cy="2260619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 r="70000"/>
            </a:stretch>
          </a:blipFill>
          <a:ln w="381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596094" y="4045515"/>
            <a:ext cx="7976434" cy="2263805"/>
          </a:xfrm>
          <a:prstGeom prst="roundRect">
            <a:avLst/>
          </a:prstGeom>
          <a:gradFill>
            <a:gsLst>
              <a:gs pos="0">
                <a:srgbClr val="4F81BD">
                  <a:tint val="66000"/>
                  <a:satMod val="160000"/>
                  <a:alpha val="0"/>
                </a:srgbClr>
              </a:gs>
              <a:gs pos="15000">
                <a:srgbClr val="4F81BD">
                  <a:tint val="44500"/>
                  <a:satMod val="160000"/>
                  <a:alpha val="0"/>
                </a:srgbClr>
              </a:gs>
              <a:gs pos="35000">
                <a:sysClr val="window" lastClr="FFFFFF"/>
              </a:gs>
            </a:gsLst>
            <a:lin ang="1800000" scaled="0"/>
          </a:gradFill>
          <a:ln w="381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r>
              <a:rPr lang="en-US" altLang="ko-KR" dirty="0">
                <a:solidFill>
                  <a:sysClr val="window" lastClr="FFFFFF"/>
                </a:solidFill>
                <a:latin typeface="맑은 고딕"/>
                <a:ea typeface="HY울릉도M"/>
                <a:cs typeface="+mn-cs"/>
              </a:rPr>
              <a:t>``</a:t>
            </a: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85297" y="4482836"/>
            <a:ext cx="5858669" cy="1785092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400" dirty="0" smtClean="0">
                <a:solidFill>
                  <a:srgbClr val="762700"/>
                </a:solidFill>
              </a:rPr>
              <a:t> 방문목욕</a:t>
            </a:r>
            <a:endParaRPr lang="en-US" altLang="ko-KR" sz="2400" dirty="0" smtClean="0">
              <a:solidFill>
                <a:srgbClr val="762700"/>
              </a:solidFill>
            </a:endParaRPr>
          </a:p>
          <a:p>
            <a:pPr marL="359960" algn="l" defTabSz="914298" rtl="0">
              <a:lnSpc>
                <a:spcPct val="100000"/>
              </a:lnSpc>
              <a:defRPr/>
            </a:pPr>
            <a:endParaRPr lang="en-US" altLang="ko-KR" sz="1000" dirty="0"/>
          </a:p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000" dirty="0" smtClean="0">
                <a:solidFill>
                  <a:srgbClr val="C00000"/>
                </a:solidFill>
              </a:rPr>
              <a:t>이동식 욕조나 목욕 설비를 </a:t>
            </a:r>
            <a:r>
              <a:rPr lang="ko-KR" altLang="en-US" sz="2000" dirty="0">
                <a:solidFill>
                  <a:srgbClr val="C00000"/>
                </a:solidFill>
              </a:rPr>
              <a:t>갖춘 차량</a:t>
            </a:r>
            <a:r>
              <a:rPr lang="ko-KR" altLang="en-US" sz="2000" dirty="0"/>
              <a:t>을 이용하여</a:t>
            </a:r>
            <a:r>
              <a:rPr lang="en-US" altLang="ko-KR" sz="2000" dirty="0"/>
              <a:t>, </a:t>
            </a:r>
            <a:r>
              <a:rPr lang="ko-KR" altLang="en-US" sz="2000" dirty="0"/>
              <a:t>수급자의 </a:t>
            </a:r>
            <a:r>
              <a:rPr lang="ko-KR" altLang="en-US" sz="2000" dirty="0" smtClean="0"/>
              <a:t>가정을 방문하여 </a:t>
            </a:r>
            <a:r>
              <a:rPr lang="en-US" altLang="ko-KR" sz="2000" dirty="0" smtClean="0"/>
              <a:t>2</a:t>
            </a:r>
            <a:r>
              <a:rPr lang="ko-KR" altLang="en-US" sz="2000" dirty="0" smtClean="0"/>
              <a:t>명의 </a:t>
            </a:r>
            <a:r>
              <a:rPr lang="ko-KR" altLang="en-US" sz="2000" dirty="0" err="1" smtClean="0"/>
              <a:t>요양보호사가</a:t>
            </a:r>
            <a:r>
              <a:rPr lang="ko-KR" altLang="en-US" sz="2000" dirty="0" smtClean="0"/>
              <a:t> 목욕서비스를 제공</a:t>
            </a:r>
            <a:endParaRPr lang="ko-KR" altLang="en-US" dirty="0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3156303" y="4497760"/>
            <a:ext cx="88900" cy="360000"/>
          </a:xfrm>
          <a:prstGeom prst="rect">
            <a:avLst/>
          </a:prstGeom>
          <a:solidFill>
            <a:srgbClr val="D06B20"/>
          </a:solidFill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156303" y="1889613"/>
            <a:ext cx="88900" cy="360000"/>
          </a:xfrm>
          <a:prstGeom prst="rect">
            <a:avLst/>
          </a:prstGeom>
          <a:solidFill>
            <a:srgbClr val="D06B20"/>
          </a:solidFill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급여의 종류</a:t>
            </a:r>
            <a:r>
              <a:rPr lang="en-US" altLang="ko-KR" dirty="0" smtClean="0"/>
              <a:t>(</a:t>
            </a:r>
            <a:r>
              <a:rPr lang="ko-KR" altLang="en-US" dirty="0" smtClean="0"/>
              <a:t>재가급여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pSp>
        <p:nvGrpSpPr>
          <p:cNvPr id="22" name="그룹 21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23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24" name="직선 연결선 23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567364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직사각형 15"/>
          <p:cNvSpPr/>
          <p:nvPr/>
        </p:nvSpPr>
        <p:spPr>
          <a:xfrm>
            <a:off x="581023" y="1643051"/>
            <a:ext cx="8072494" cy="2500329"/>
          </a:xfrm>
          <a:prstGeom prst="roundRect">
            <a:avLst/>
          </a:prstGeom>
          <a:blipFill>
            <a:blip r:embed="rId2" cstate="print"/>
            <a:stretch>
              <a:fillRect r="70000"/>
            </a:stretch>
          </a:blipFill>
          <a:ln w="381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571472" y="1643051"/>
            <a:ext cx="8072494" cy="2500329"/>
          </a:xfrm>
          <a:prstGeom prst="roundRect">
            <a:avLst/>
          </a:prstGeom>
          <a:gradFill>
            <a:gsLst>
              <a:gs pos="0">
                <a:srgbClr val="4F81BD">
                  <a:tint val="66000"/>
                  <a:satMod val="160000"/>
                  <a:alpha val="0"/>
                </a:srgbClr>
              </a:gs>
              <a:gs pos="15000">
                <a:srgbClr val="4F81BD">
                  <a:tint val="44500"/>
                  <a:satMod val="160000"/>
                  <a:alpha val="0"/>
                </a:srgbClr>
              </a:gs>
              <a:gs pos="35000">
                <a:sysClr val="window" lastClr="FFFFFF"/>
              </a:gs>
            </a:gsLst>
            <a:lin ang="1800000" scaled="0"/>
          </a:gradFill>
          <a:ln w="381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3174" y="1785926"/>
            <a:ext cx="6340453" cy="2200590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400" dirty="0" smtClean="0">
                <a:solidFill>
                  <a:srgbClr val="762700"/>
                </a:solidFill>
              </a:rPr>
              <a:t> 방문간호</a:t>
            </a:r>
            <a:endParaRPr lang="en-US" altLang="ko-KR" sz="2400" dirty="0" smtClean="0">
              <a:solidFill>
                <a:srgbClr val="762700"/>
              </a:solidFill>
            </a:endParaRPr>
          </a:p>
          <a:p>
            <a:pPr marL="359960" algn="l" defTabSz="914298" rtl="0">
              <a:lnSpc>
                <a:spcPct val="100000"/>
              </a:lnSpc>
              <a:defRPr/>
            </a:pPr>
            <a:endParaRPr lang="ko-KR" altLang="en-US" sz="500" dirty="0"/>
          </a:p>
          <a:p>
            <a:pPr marL="359960" algn="l" rtl="0">
              <a:lnSpc>
                <a:spcPts val="3000"/>
              </a:lnSpc>
            </a:pPr>
            <a:r>
              <a:rPr kumimoji="1" lang="ko-KR" altLang="en-US" sz="2000" kern="1200" spc="-150" dirty="0">
                <a:solidFill>
                  <a:srgbClr val="000000"/>
                </a:solidFill>
              </a:rPr>
              <a:t>방문간호사가 의사</a:t>
            </a:r>
            <a:r>
              <a:rPr kumimoji="1" lang="en-US" altLang="ko-KR" sz="2000" kern="1200" spc="-150" dirty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spc="-150" dirty="0">
                <a:solidFill>
                  <a:srgbClr val="000000"/>
                </a:solidFill>
              </a:rPr>
              <a:t>한의사 또는 치과의사의 지시에 </a:t>
            </a:r>
            <a:endParaRPr kumimoji="1" lang="en-US" altLang="ko-KR" sz="2000" kern="1200" spc="-150" dirty="0" smtClean="0">
              <a:solidFill>
                <a:srgbClr val="000000"/>
              </a:solidFill>
            </a:endParaRPr>
          </a:p>
          <a:p>
            <a:pPr marL="359960" algn="l" rtl="0">
              <a:lnSpc>
                <a:spcPts val="3000"/>
              </a:lnSpc>
            </a:pPr>
            <a:r>
              <a:rPr kumimoji="1" lang="ko-KR" altLang="en-US" sz="2000" kern="1200" spc="-150" dirty="0" smtClean="0">
                <a:solidFill>
                  <a:srgbClr val="000000"/>
                </a:solidFill>
              </a:rPr>
              <a:t>따라 </a:t>
            </a:r>
            <a:r>
              <a:rPr kumimoji="1" lang="ko-KR" altLang="en-US" sz="2000" kern="1200" spc="-150" dirty="0">
                <a:solidFill>
                  <a:srgbClr val="C00000"/>
                </a:solidFill>
              </a:rPr>
              <a:t>가정 등을 방문하여 간호</a:t>
            </a:r>
            <a:r>
              <a:rPr kumimoji="1" lang="en-US" altLang="ko-KR" sz="2000" kern="1200" spc="-150" dirty="0">
                <a:solidFill>
                  <a:srgbClr val="C00000"/>
                </a:solidFill>
              </a:rPr>
              <a:t>, </a:t>
            </a:r>
            <a:r>
              <a:rPr kumimoji="1" lang="ko-KR" altLang="en-US" sz="2000" kern="1200" spc="-150" dirty="0" smtClean="0">
                <a:solidFill>
                  <a:srgbClr val="C00000"/>
                </a:solidFill>
              </a:rPr>
              <a:t>진료 </a:t>
            </a:r>
            <a:r>
              <a:rPr kumimoji="1" lang="ko-KR" altLang="en-US" sz="2000" kern="1200" spc="-150" dirty="0">
                <a:solidFill>
                  <a:srgbClr val="C00000"/>
                </a:solidFill>
              </a:rPr>
              <a:t>보조</a:t>
            </a:r>
            <a:r>
              <a:rPr kumimoji="1" lang="en-US" altLang="ko-KR" sz="2000" kern="1200" spc="-150" dirty="0">
                <a:solidFill>
                  <a:srgbClr val="000000"/>
                </a:solidFill>
              </a:rPr>
              <a:t>, </a:t>
            </a:r>
            <a:r>
              <a:rPr kumimoji="1" lang="en-US" altLang="ko-KR" sz="2000" kern="1200" spc="-150" dirty="0" smtClean="0">
                <a:solidFill>
                  <a:srgbClr val="000000"/>
                </a:solidFill>
              </a:rPr>
              <a:t> </a:t>
            </a:r>
            <a:r>
              <a:rPr kumimoji="1" lang="ko-KR" altLang="en-US" sz="2000" kern="1200" spc="-150" dirty="0" smtClean="0">
                <a:solidFill>
                  <a:srgbClr val="000000"/>
                </a:solidFill>
              </a:rPr>
              <a:t>요양에 </a:t>
            </a:r>
            <a:endParaRPr kumimoji="1" lang="en-US" altLang="ko-KR" sz="2000" kern="1200" spc="-150" dirty="0" smtClean="0">
              <a:solidFill>
                <a:srgbClr val="000000"/>
              </a:solidFill>
            </a:endParaRPr>
          </a:p>
          <a:p>
            <a:pPr marL="359960" algn="l" rtl="0">
              <a:lnSpc>
                <a:spcPts val="3000"/>
              </a:lnSpc>
            </a:pPr>
            <a:r>
              <a:rPr kumimoji="1" lang="ko-KR" altLang="en-US" sz="2000" kern="1200" dirty="0" smtClean="0">
                <a:solidFill>
                  <a:srgbClr val="000000"/>
                </a:solidFill>
              </a:rPr>
              <a:t>관한 </a:t>
            </a:r>
            <a:r>
              <a:rPr kumimoji="1" lang="ko-KR" altLang="en-US" sz="2000" kern="1200" dirty="0">
                <a:solidFill>
                  <a:srgbClr val="000000"/>
                </a:solidFill>
              </a:rPr>
              <a:t>상담 또는 구강위생을 </a:t>
            </a:r>
            <a:r>
              <a:rPr kumimoji="1" lang="ko-KR" altLang="en-US" sz="2000" kern="1200" dirty="0" smtClean="0">
                <a:solidFill>
                  <a:srgbClr val="000000"/>
                </a:solidFill>
              </a:rPr>
              <a:t>제공 </a:t>
            </a:r>
            <a:endParaRPr kumimoji="1" lang="en-US" altLang="ko-KR" sz="2000" kern="1200" dirty="0" smtClean="0">
              <a:solidFill>
                <a:srgbClr val="000000"/>
              </a:solidFill>
            </a:endParaRPr>
          </a:p>
          <a:p>
            <a:pPr marL="359960" algn="l" rtl="0">
              <a:lnSpc>
                <a:spcPct val="100000"/>
              </a:lnSpc>
            </a:pPr>
            <a:endParaRPr lang="en-US" altLang="ko-KR" sz="1600" spc="-150" dirty="0" smtClean="0"/>
          </a:p>
          <a:p>
            <a:pPr marL="359960" algn="l" rtl="0">
              <a:lnSpc>
                <a:spcPct val="100000"/>
              </a:lnSpc>
            </a:pPr>
            <a:r>
              <a:rPr lang="en-US" altLang="ko-KR" sz="1600" dirty="0" smtClean="0"/>
              <a:t>※  </a:t>
            </a:r>
            <a:r>
              <a:rPr lang="ko-KR" altLang="en-US" sz="1600" dirty="0" smtClean="0"/>
              <a:t>사전에 방문간호지시서가 필요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의사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한의사 등 발급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555647" y="4289443"/>
            <a:ext cx="8072494" cy="2260619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 r="70000"/>
            </a:stretch>
          </a:blipFill>
          <a:ln w="381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534958" y="4286256"/>
            <a:ext cx="8180445" cy="2263805"/>
          </a:xfrm>
          <a:prstGeom prst="roundRect">
            <a:avLst/>
          </a:prstGeom>
          <a:gradFill>
            <a:gsLst>
              <a:gs pos="0">
                <a:srgbClr val="4F81BD">
                  <a:tint val="66000"/>
                  <a:satMod val="160000"/>
                  <a:alpha val="0"/>
                </a:srgbClr>
              </a:gs>
              <a:gs pos="15000">
                <a:srgbClr val="4F81BD">
                  <a:tint val="44500"/>
                  <a:satMod val="160000"/>
                  <a:alpha val="0"/>
                </a:srgbClr>
              </a:gs>
              <a:gs pos="35000">
                <a:sysClr val="window" lastClr="FFFFFF"/>
              </a:gs>
            </a:gsLst>
            <a:lin ang="1800000" scaled="0"/>
          </a:gradFill>
          <a:ln w="381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r>
              <a:rPr lang="en-US" altLang="ko-KR" dirty="0">
                <a:solidFill>
                  <a:sysClr val="window" lastClr="FFFFFF"/>
                </a:solidFill>
                <a:latin typeface="맑은 고딕"/>
                <a:ea typeface="HY울릉도M"/>
                <a:cs typeface="+mn-cs"/>
              </a:rPr>
              <a:t>``</a:t>
            </a: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71736" y="4583878"/>
            <a:ext cx="6305044" cy="1785092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400" dirty="0" smtClean="0"/>
              <a:t> </a:t>
            </a:r>
            <a:r>
              <a:rPr lang="ko-KR" altLang="en-US" sz="2400" dirty="0" smtClean="0">
                <a:solidFill>
                  <a:srgbClr val="762700"/>
                </a:solidFill>
              </a:rPr>
              <a:t> </a:t>
            </a:r>
            <a:r>
              <a:rPr lang="ko-KR" altLang="en-US" sz="2400" dirty="0" err="1" smtClean="0">
                <a:solidFill>
                  <a:srgbClr val="762700"/>
                </a:solidFill>
              </a:rPr>
              <a:t>주야간보호</a:t>
            </a:r>
            <a:endParaRPr lang="en-US" altLang="ko-KR" sz="2400" dirty="0" smtClean="0">
              <a:solidFill>
                <a:srgbClr val="762700"/>
              </a:solidFill>
            </a:endParaRPr>
          </a:p>
          <a:p>
            <a:pPr marL="359960" algn="l" defTabSz="914298" rtl="0">
              <a:lnSpc>
                <a:spcPct val="100000"/>
              </a:lnSpc>
              <a:defRPr/>
            </a:pPr>
            <a:endParaRPr lang="en-US" altLang="ko-KR" sz="1000" dirty="0"/>
          </a:p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000" spc="-150" dirty="0" err="1"/>
              <a:t>수급자를</a:t>
            </a:r>
            <a:r>
              <a:rPr lang="ko-KR" altLang="en-US" sz="2000" spc="-150" dirty="0"/>
              <a:t> </a:t>
            </a:r>
            <a:r>
              <a:rPr lang="ko-KR" altLang="en-US" sz="2000" spc="-150" dirty="0">
                <a:solidFill>
                  <a:srgbClr val="C00000"/>
                </a:solidFill>
              </a:rPr>
              <a:t>하루 중 일정한 </a:t>
            </a:r>
            <a:r>
              <a:rPr lang="ko-KR" altLang="en-US" sz="2000" spc="-150" dirty="0" smtClean="0">
                <a:solidFill>
                  <a:srgbClr val="C00000"/>
                </a:solidFill>
              </a:rPr>
              <a:t>시간 동안 </a:t>
            </a:r>
            <a:r>
              <a:rPr lang="ko-KR" altLang="en-US" sz="2000" spc="-150" dirty="0">
                <a:solidFill>
                  <a:srgbClr val="C00000"/>
                </a:solidFill>
              </a:rPr>
              <a:t>장기요양기관에 </a:t>
            </a:r>
            <a:endParaRPr lang="en-US" altLang="ko-KR" sz="2000" spc="-150" dirty="0" smtClean="0">
              <a:solidFill>
                <a:srgbClr val="C00000"/>
              </a:solidFill>
            </a:endParaRPr>
          </a:p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000" spc="-150" dirty="0" smtClean="0">
                <a:solidFill>
                  <a:srgbClr val="C00000"/>
                </a:solidFill>
              </a:rPr>
              <a:t>보호</a:t>
            </a:r>
            <a:r>
              <a:rPr lang="ko-KR" altLang="en-US" sz="2000" spc="-150" dirty="0" smtClean="0"/>
              <a:t>하여 </a:t>
            </a:r>
            <a:r>
              <a:rPr lang="ko-KR" altLang="en-US" sz="2000" spc="-300" dirty="0"/>
              <a:t>목욕</a:t>
            </a:r>
            <a:r>
              <a:rPr lang="en-US" altLang="ko-KR" sz="2000" spc="-300" dirty="0"/>
              <a:t>, </a:t>
            </a:r>
            <a:r>
              <a:rPr lang="ko-KR" altLang="en-US" sz="2000" spc="-300" dirty="0"/>
              <a:t>식사</a:t>
            </a:r>
            <a:r>
              <a:rPr lang="en-US" altLang="ko-KR" sz="2000" spc="-300" dirty="0"/>
              <a:t>, </a:t>
            </a:r>
            <a:r>
              <a:rPr lang="ko-KR" altLang="en-US" sz="2000" spc="-300" dirty="0"/>
              <a:t>기본간호</a:t>
            </a:r>
            <a:r>
              <a:rPr lang="en-US" altLang="ko-KR" sz="2000" spc="-150" dirty="0"/>
              <a:t>, </a:t>
            </a:r>
            <a:r>
              <a:rPr lang="ko-KR" altLang="en-US" sz="2000" spc="-150" dirty="0"/>
              <a:t>치매관리</a:t>
            </a:r>
            <a:r>
              <a:rPr lang="en-US" altLang="ko-KR" sz="2000" spc="-150" dirty="0"/>
              <a:t>, </a:t>
            </a:r>
            <a:r>
              <a:rPr lang="ko-KR" altLang="en-US" sz="2000" spc="-150" dirty="0"/>
              <a:t>응급서비스 등 심신기능의 유지향상을 위한 교육</a:t>
            </a:r>
            <a:r>
              <a:rPr lang="en-US" altLang="ko-KR" sz="2000" spc="-150" dirty="0"/>
              <a:t>, </a:t>
            </a:r>
            <a:r>
              <a:rPr lang="ko-KR" altLang="en-US" sz="2000" spc="-150" dirty="0"/>
              <a:t>훈련 등을 </a:t>
            </a:r>
            <a:r>
              <a:rPr lang="ko-KR" altLang="en-US" sz="2000" spc="-150" dirty="0" smtClean="0"/>
              <a:t>제공</a:t>
            </a:r>
            <a:endParaRPr lang="ko-KR" altLang="en-US" sz="2000" spc="-150" dirty="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3000364" y="4569198"/>
            <a:ext cx="88900" cy="360000"/>
          </a:xfrm>
          <a:prstGeom prst="rect">
            <a:avLst/>
          </a:prstGeom>
          <a:solidFill>
            <a:srgbClr val="D06B20"/>
          </a:solidFill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000364" y="1798989"/>
            <a:ext cx="88900" cy="360000"/>
          </a:xfrm>
          <a:prstGeom prst="rect">
            <a:avLst/>
          </a:prstGeom>
          <a:solidFill>
            <a:srgbClr val="D06B20"/>
          </a:solidFill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급여의 종류</a:t>
            </a:r>
            <a:r>
              <a:rPr lang="en-US" altLang="ko-KR" dirty="0" smtClean="0"/>
              <a:t>(</a:t>
            </a:r>
            <a:r>
              <a:rPr lang="ko-KR" altLang="en-US" dirty="0" smtClean="0"/>
              <a:t>재가급여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pSp>
        <p:nvGrpSpPr>
          <p:cNvPr id="28" name="그룹 27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29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30" name="직선 연결선 29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29074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571472" y="1428736"/>
            <a:ext cx="8072494" cy="4952592"/>
          </a:xfrm>
          <a:prstGeom prst="roundRect">
            <a:avLst>
              <a:gd name="adj" fmla="val 6833"/>
            </a:avLst>
          </a:prstGeom>
          <a:gradFill>
            <a:gsLst>
              <a:gs pos="0">
                <a:srgbClr val="4F81BD">
                  <a:tint val="66000"/>
                  <a:satMod val="160000"/>
                  <a:alpha val="0"/>
                </a:srgbClr>
              </a:gs>
              <a:gs pos="15000">
                <a:srgbClr val="4F81BD">
                  <a:tint val="44500"/>
                  <a:satMod val="160000"/>
                  <a:alpha val="0"/>
                </a:srgbClr>
              </a:gs>
              <a:gs pos="35000">
                <a:sysClr val="window" lastClr="FFFFFF"/>
              </a:gs>
            </a:gsLst>
            <a:lin ang="1800000" scaled="0"/>
          </a:gradFill>
          <a:ln w="381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87630" marR="90170" algn="just"/>
            <a:r>
              <a:rPr lang="en-US" altLang="ko-KR" kern="0" spc="-150" dirty="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                       </a:t>
            </a:r>
          </a:p>
          <a:p>
            <a:pPr marL="87630" marR="90170" algn="just">
              <a:lnSpc>
                <a:spcPct val="120000"/>
              </a:lnSpc>
            </a:pPr>
            <a:endParaRPr lang="en-US" altLang="ko-KR" sz="200" kern="0" spc="-150" dirty="0" smtClean="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87630" marR="90170" algn="just">
              <a:lnSpc>
                <a:spcPct val="120000"/>
              </a:lnSpc>
            </a:pPr>
            <a:r>
              <a:rPr lang="en-US" altLang="ko-KR" kern="0" spc="-150" dirty="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                       </a:t>
            </a:r>
            <a:endParaRPr lang="en-US" altLang="ko-KR" kern="0" dirty="0" smtClean="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4" name="Picture 2" descr="C:\Users\Administrator\Desktop\업무일반\인정 및 이용지원\5등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32856"/>
            <a:ext cx="252028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직사각형 15"/>
          <p:cNvSpPr/>
          <p:nvPr/>
        </p:nvSpPr>
        <p:spPr>
          <a:xfrm>
            <a:off x="3131840" y="2427696"/>
            <a:ext cx="561662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630" marR="90170" algn="just">
              <a:lnSpc>
                <a:spcPct val="120000"/>
              </a:lnSpc>
            </a:pPr>
            <a:r>
              <a:rPr lang="en-US" altLang="ko-KR" kern="0" dirty="0" smtClean="0">
                <a:solidFill>
                  <a:srgbClr val="000000"/>
                </a:solidFill>
              </a:rPr>
              <a:t>5</a:t>
            </a:r>
            <a:r>
              <a:rPr lang="ko-KR" altLang="en-US" kern="0" dirty="0" smtClean="0">
                <a:solidFill>
                  <a:srgbClr val="000000"/>
                </a:solidFill>
              </a:rPr>
              <a:t>등급 </a:t>
            </a:r>
            <a:r>
              <a:rPr lang="ko-KR" altLang="en-US" kern="0" dirty="0" err="1" smtClean="0">
                <a:solidFill>
                  <a:srgbClr val="000000"/>
                </a:solidFill>
              </a:rPr>
              <a:t>수급자에게</a:t>
            </a:r>
            <a:r>
              <a:rPr lang="ko-KR" altLang="en-US" kern="0" dirty="0" smtClean="0">
                <a:solidFill>
                  <a:srgbClr val="000000"/>
                </a:solidFill>
              </a:rPr>
              <a:t> </a:t>
            </a:r>
            <a:r>
              <a:rPr lang="ko-KR" altLang="en-US" kern="0" dirty="0" smtClean="0">
                <a:solidFill>
                  <a:srgbClr val="0000FF"/>
                </a:solidFill>
              </a:rPr>
              <a:t>인지기능 악화방지 및 잔존능력 유지</a:t>
            </a:r>
            <a:r>
              <a:rPr lang="en-US" altLang="ko-KR" kern="0" dirty="0" smtClean="0">
                <a:solidFill>
                  <a:srgbClr val="0000FF"/>
                </a:solidFill>
              </a:rPr>
              <a:t>·</a:t>
            </a:r>
            <a:r>
              <a:rPr lang="ko-KR" altLang="en-US" kern="0" dirty="0" smtClean="0">
                <a:solidFill>
                  <a:srgbClr val="0000FF"/>
                </a:solidFill>
              </a:rPr>
              <a:t>향상</a:t>
            </a:r>
            <a:r>
              <a:rPr lang="ko-KR" altLang="en-US" kern="0" dirty="0" smtClean="0">
                <a:solidFill>
                  <a:srgbClr val="000000"/>
                </a:solidFill>
              </a:rPr>
              <a:t>을 위해 제공되는 프로그램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3275856" y="3280916"/>
            <a:ext cx="5129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9420" marR="90170" indent="-351790" algn="just">
              <a:lnSpc>
                <a:spcPct val="120000"/>
              </a:lnSpc>
              <a:buFontTx/>
              <a:buChar char="-"/>
            </a:pPr>
            <a:r>
              <a:rPr lang="ko-KR" altLang="en-US" kern="0" dirty="0" smtClean="0">
                <a:solidFill>
                  <a:srgbClr val="000000"/>
                </a:solidFill>
              </a:rPr>
              <a:t>워크북</a:t>
            </a:r>
            <a:r>
              <a:rPr lang="en-US" altLang="ko-KR" kern="0" dirty="0" smtClean="0">
                <a:solidFill>
                  <a:srgbClr val="000000"/>
                </a:solidFill>
              </a:rPr>
              <a:t>, </a:t>
            </a:r>
            <a:r>
              <a:rPr lang="ko-KR" altLang="en-US" kern="0" dirty="0" smtClean="0">
                <a:solidFill>
                  <a:srgbClr val="000000"/>
                </a:solidFill>
              </a:rPr>
              <a:t>사진 등 인지훈련도구를 활용한 인지자극 활동과 신체훈련 위주로 구성</a:t>
            </a:r>
            <a:endParaRPr lang="en-US" altLang="ko-KR" kern="0" dirty="0" smtClean="0">
              <a:solidFill>
                <a:srgbClr val="000000"/>
              </a:solidFill>
            </a:endParaRPr>
          </a:p>
          <a:p>
            <a:pPr marL="544830" marR="90170" lvl="1" algn="just">
              <a:lnSpc>
                <a:spcPct val="120000"/>
              </a:lnSpc>
            </a:pPr>
            <a:r>
              <a:rPr lang="en-US" altLang="ko-KR" sz="1600" kern="0" dirty="0" smtClean="0">
                <a:solidFill>
                  <a:srgbClr val="000000"/>
                </a:solidFill>
              </a:rPr>
              <a:t>ex) </a:t>
            </a:r>
            <a:r>
              <a:rPr lang="ko-KR" altLang="en-US" sz="1600" kern="0" dirty="0" smtClean="0">
                <a:solidFill>
                  <a:srgbClr val="000000"/>
                </a:solidFill>
              </a:rPr>
              <a:t>기능훈련</a:t>
            </a:r>
            <a:r>
              <a:rPr lang="en-US" altLang="ko-KR" sz="1600" kern="0" dirty="0" smtClean="0">
                <a:solidFill>
                  <a:srgbClr val="000000"/>
                </a:solidFill>
              </a:rPr>
              <a:t>, </a:t>
            </a:r>
            <a:r>
              <a:rPr lang="ko-KR" altLang="en-US" sz="1600" kern="0" dirty="0" err="1" smtClean="0">
                <a:solidFill>
                  <a:srgbClr val="000000"/>
                </a:solidFill>
              </a:rPr>
              <a:t>레크레이션</a:t>
            </a:r>
            <a:r>
              <a:rPr lang="en-US" altLang="ko-KR" sz="1600" kern="0" dirty="0" smtClean="0">
                <a:solidFill>
                  <a:srgbClr val="000000"/>
                </a:solidFill>
              </a:rPr>
              <a:t>, </a:t>
            </a:r>
            <a:r>
              <a:rPr lang="ko-KR" altLang="en-US" sz="1600" kern="0" dirty="0" smtClean="0">
                <a:solidFill>
                  <a:srgbClr val="000000"/>
                </a:solidFill>
              </a:rPr>
              <a:t>회상활동</a:t>
            </a:r>
            <a:r>
              <a:rPr lang="en-US" altLang="ko-KR" sz="1600" kern="0" dirty="0" smtClean="0">
                <a:solidFill>
                  <a:srgbClr val="000000"/>
                </a:solidFill>
              </a:rPr>
              <a:t>, </a:t>
            </a:r>
            <a:r>
              <a:rPr lang="ko-KR" altLang="en-US" sz="1600" kern="0" dirty="0" smtClean="0">
                <a:solidFill>
                  <a:srgbClr val="000000"/>
                </a:solidFill>
              </a:rPr>
              <a:t>음악활동</a:t>
            </a:r>
            <a:r>
              <a:rPr lang="en-US" altLang="ko-KR" sz="1600" kern="0" dirty="0" smtClean="0">
                <a:solidFill>
                  <a:srgbClr val="000000"/>
                </a:solidFill>
              </a:rPr>
              <a:t>, </a:t>
            </a:r>
            <a:r>
              <a:rPr lang="ko-KR" altLang="en-US" sz="1600" kern="0" dirty="0" smtClean="0">
                <a:solidFill>
                  <a:srgbClr val="000000"/>
                </a:solidFill>
              </a:rPr>
              <a:t>미술활동</a:t>
            </a:r>
            <a:r>
              <a:rPr lang="en-US" altLang="ko-KR" sz="1600" kern="0" dirty="0" smtClean="0">
                <a:solidFill>
                  <a:srgbClr val="000000"/>
                </a:solidFill>
              </a:rPr>
              <a:t>, </a:t>
            </a:r>
            <a:r>
              <a:rPr lang="ko-KR" altLang="en-US" sz="1600" kern="0" dirty="0" smtClean="0">
                <a:solidFill>
                  <a:srgbClr val="000000"/>
                </a:solidFill>
              </a:rPr>
              <a:t>원예활동</a:t>
            </a:r>
            <a:r>
              <a:rPr lang="en-US" altLang="ko-KR" sz="1600" kern="0" dirty="0" smtClean="0">
                <a:solidFill>
                  <a:srgbClr val="000000"/>
                </a:solidFill>
              </a:rPr>
              <a:t>, </a:t>
            </a:r>
            <a:r>
              <a:rPr lang="ko-KR" altLang="en-US" sz="1600" kern="0" dirty="0" smtClean="0">
                <a:solidFill>
                  <a:srgbClr val="000000"/>
                </a:solidFill>
              </a:rPr>
              <a:t>요리활동</a:t>
            </a:r>
            <a:r>
              <a:rPr lang="en-US" altLang="ko-KR" sz="1600" kern="0" dirty="0" smtClean="0">
                <a:solidFill>
                  <a:srgbClr val="000000"/>
                </a:solidFill>
              </a:rPr>
              <a:t>,</a:t>
            </a:r>
            <a:r>
              <a:rPr lang="en-US" altLang="ko-KR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ko-KR" alt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워크북을 활용한</a:t>
            </a:r>
            <a:r>
              <a:rPr lang="en-US" altLang="ko-KR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ko-KR" alt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인지활동 </a:t>
            </a:r>
            <a:endParaRPr lang="en-US" altLang="ko-KR" sz="1600" kern="0" dirty="0" smtClean="0">
              <a:solidFill>
                <a:srgbClr val="000000"/>
              </a:solidFill>
            </a:endParaRPr>
          </a:p>
          <a:p>
            <a:pPr marL="439420" marR="90170" indent="-351790" algn="just">
              <a:lnSpc>
                <a:spcPct val="120000"/>
              </a:lnSpc>
              <a:buFontTx/>
              <a:buChar char="-"/>
            </a:pPr>
            <a:r>
              <a:rPr lang="ko-KR" altLang="en-US" kern="0" dirty="0" err="1" smtClean="0">
                <a:solidFill>
                  <a:srgbClr val="000000"/>
                </a:solidFill>
              </a:rPr>
              <a:t>인지활동형</a:t>
            </a:r>
            <a:r>
              <a:rPr lang="ko-KR" altLang="en-US" kern="0" dirty="0" smtClean="0">
                <a:solidFill>
                  <a:srgbClr val="000000"/>
                </a:solidFill>
              </a:rPr>
              <a:t> 프로그램을 주 </a:t>
            </a:r>
            <a:r>
              <a:rPr lang="en-US" altLang="ko-KR" kern="0" dirty="0" smtClean="0">
                <a:solidFill>
                  <a:srgbClr val="000000"/>
                </a:solidFill>
              </a:rPr>
              <a:t>3</a:t>
            </a:r>
            <a:r>
              <a:rPr lang="ko-KR" altLang="en-US" kern="0" dirty="0" smtClean="0">
                <a:solidFill>
                  <a:srgbClr val="000000"/>
                </a:solidFill>
              </a:rPr>
              <a:t>회 이상 또는 월 </a:t>
            </a:r>
            <a:r>
              <a:rPr lang="en-US" altLang="ko-KR" kern="0" dirty="0" smtClean="0">
                <a:solidFill>
                  <a:srgbClr val="000000"/>
                </a:solidFill>
              </a:rPr>
              <a:t>12</a:t>
            </a:r>
            <a:r>
              <a:rPr lang="ko-KR" altLang="en-US" kern="0" dirty="0" smtClean="0">
                <a:solidFill>
                  <a:srgbClr val="000000"/>
                </a:solidFill>
              </a:rPr>
              <a:t>회 이상 제공</a:t>
            </a:r>
            <a:endParaRPr lang="en-US" altLang="ko-KR" kern="0" dirty="0" smtClean="0">
              <a:solidFill>
                <a:srgbClr val="000000"/>
              </a:solidFill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3203848" y="1916872"/>
            <a:ext cx="88900" cy="360000"/>
          </a:xfrm>
          <a:prstGeom prst="rect">
            <a:avLst/>
          </a:prstGeom>
          <a:solidFill>
            <a:srgbClr val="D06B20"/>
          </a:solidFill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3203848" y="1866890"/>
            <a:ext cx="525658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630" marR="90170" algn="just">
              <a:lnSpc>
                <a:spcPct val="120000"/>
              </a:lnSpc>
            </a:pPr>
            <a:r>
              <a:rPr lang="ko-KR" altLang="en-US" sz="2400" kern="0" dirty="0" smtClean="0">
                <a:solidFill>
                  <a:srgbClr val="800000"/>
                </a:solidFill>
              </a:rPr>
              <a:t> </a:t>
            </a:r>
            <a:r>
              <a:rPr lang="ko-KR" altLang="en-US" sz="2400" kern="0" dirty="0" err="1" smtClean="0">
                <a:solidFill>
                  <a:srgbClr val="800000"/>
                </a:solidFill>
              </a:rPr>
              <a:t>인지활동형</a:t>
            </a:r>
            <a:r>
              <a:rPr lang="en-US" altLang="ko-KR" sz="2400" kern="0" dirty="0" smtClean="0">
                <a:solidFill>
                  <a:srgbClr val="800000"/>
                </a:solidFill>
              </a:rPr>
              <a:t> </a:t>
            </a:r>
            <a:r>
              <a:rPr lang="ko-KR" altLang="en-US" sz="2400" kern="0" dirty="0" smtClean="0">
                <a:solidFill>
                  <a:srgbClr val="800000"/>
                </a:solidFill>
              </a:rPr>
              <a:t>방문요양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급여의 종류</a:t>
            </a:r>
            <a:r>
              <a:rPr lang="en-US" altLang="ko-KR" dirty="0" smtClean="0"/>
              <a:t>(</a:t>
            </a:r>
            <a:r>
              <a:rPr lang="ko-KR" altLang="en-US" dirty="0" smtClean="0"/>
              <a:t>재가급여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pSp>
        <p:nvGrpSpPr>
          <p:cNvPr id="22" name="그룹 21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23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24" name="직선 연결선 23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5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직사각형 15"/>
          <p:cNvSpPr/>
          <p:nvPr/>
        </p:nvSpPr>
        <p:spPr>
          <a:xfrm>
            <a:off x="581023" y="1456762"/>
            <a:ext cx="8072494" cy="2400865"/>
          </a:xfrm>
          <a:prstGeom prst="roundRect">
            <a:avLst/>
          </a:prstGeom>
          <a:blipFill>
            <a:blip r:embed="rId2" cstate="print"/>
            <a:stretch>
              <a:fillRect r="70000"/>
            </a:stretch>
          </a:blipFill>
          <a:ln w="381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571472" y="1473166"/>
            <a:ext cx="8072494" cy="2384462"/>
          </a:xfrm>
          <a:prstGeom prst="roundRect">
            <a:avLst/>
          </a:prstGeom>
          <a:gradFill>
            <a:gsLst>
              <a:gs pos="0">
                <a:srgbClr val="4F81BD">
                  <a:tint val="66000"/>
                  <a:satMod val="160000"/>
                  <a:alpha val="0"/>
                </a:srgbClr>
              </a:gs>
              <a:gs pos="15000">
                <a:srgbClr val="4F81BD">
                  <a:tint val="44500"/>
                  <a:satMod val="160000"/>
                  <a:alpha val="0"/>
                </a:srgbClr>
              </a:gs>
              <a:gs pos="35000">
                <a:sysClr val="window" lastClr="FFFFFF"/>
              </a:gs>
            </a:gsLst>
            <a:lin ang="1800000" scaled="0"/>
          </a:gradFill>
          <a:ln w="381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2140" y="1571611"/>
            <a:ext cx="6340454" cy="2169813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marL="359960" algn="l" defTabSz="914298" rtl="0">
              <a:lnSpc>
                <a:spcPct val="100000"/>
              </a:lnSpc>
              <a:defRPr/>
            </a:pPr>
            <a:r>
              <a:rPr lang="ko-KR" altLang="en-US" sz="2400" dirty="0" smtClean="0"/>
              <a:t>   단기보호</a:t>
            </a:r>
            <a:endParaRPr lang="en-US" altLang="ko-KR" sz="2400" dirty="0" smtClean="0"/>
          </a:p>
          <a:p>
            <a:pPr marL="359960" algn="l" defTabSz="914298" rtl="0">
              <a:lnSpc>
                <a:spcPct val="100000"/>
              </a:lnSpc>
              <a:defRPr/>
            </a:pPr>
            <a:endParaRPr kumimoji="1" lang="en-US" altLang="ko-KR" sz="500" kern="1200" dirty="0" smtClean="0">
              <a:solidFill>
                <a:srgbClr val="000000"/>
              </a:solidFill>
            </a:endParaRPr>
          </a:p>
          <a:p>
            <a:pPr marL="359960" algn="l" defTabSz="914298" rtl="0">
              <a:lnSpc>
                <a:spcPct val="100000"/>
              </a:lnSpc>
              <a:defRPr/>
            </a:pPr>
            <a:endParaRPr kumimoji="1" lang="en-US" altLang="ko-KR" sz="500" kern="1200" dirty="0" smtClean="0">
              <a:solidFill>
                <a:srgbClr val="000000"/>
              </a:solidFill>
            </a:endParaRPr>
          </a:p>
          <a:p>
            <a:pPr marL="359960" algn="l" rtl="0">
              <a:lnSpc>
                <a:spcPts val="3000"/>
              </a:lnSpc>
            </a:pPr>
            <a:r>
              <a:rPr kumimoji="1" lang="ko-KR" altLang="en-US" sz="2000" kern="1200" spc="-150" dirty="0" err="1" smtClean="0"/>
              <a:t>수급자를</a:t>
            </a:r>
            <a:r>
              <a:rPr kumimoji="1" lang="ko-KR" altLang="en-US" sz="2000" kern="1200" spc="-150" dirty="0" smtClean="0"/>
              <a:t> </a:t>
            </a:r>
            <a:r>
              <a:rPr kumimoji="1" lang="ko-KR" altLang="en-US" sz="2000" kern="1200" spc="-150" dirty="0" smtClean="0">
                <a:solidFill>
                  <a:srgbClr val="C00000"/>
                </a:solidFill>
              </a:rPr>
              <a:t>일정기간 </a:t>
            </a:r>
            <a:r>
              <a:rPr kumimoji="1" lang="ko-KR" altLang="en-US" sz="2000" kern="1200" spc="-150" dirty="0">
                <a:solidFill>
                  <a:srgbClr val="C00000"/>
                </a:solidFill>
              </a:rPr>
              <a:t>동안 </a:t>
            </a:r>
            <a:r>
              <a:rPr kumimoji="1" lang="ko-KR" altLang="en-US" sz="2000" kern="1200" spc="-150" dirty="0" smtClean="0">
                <a:solidFill>
                  <a:srgbClr val="C00000"/>
                </a:solidFill>
              </a:rPr>
              <a:t>단기보호시설에 입소</a:t>
            </a:r>
            <a:r>
              <a:rPr kumimoji="1" lang="ko-KR" altLang="en-US" sz="2000" kern="1200" spc="-150" dirty="0" smtClean="0">
                <a:solidFill>
                  <a:srgbClr val="000000"/>
                </a:solidFill>
              </a:rPr>
              <a:t>시켜</a:t>
            </a:r>
            <a:endParaRPr kumimoji="1" lang="en-US" altLang="ko-KR" sz="2000" kern="1200" spc="-150" dirty="0" smtClean="0">
              <a:solidFill>
                <a:srgbClr val="000000"/>
              </a:solidFill>
            </a:endParaRPr>
          </a:p>
          <a:p>
            <a:pPr marL="359960" algn="l" rtl="0">
              <a:lnSpc>
                <a:spcPts val="3000"/>
              </a:lnSpc>
            </a:pPr>
            <a:r>
              <a:rPr kumimoji="1" lang="ko-KR" altLang="en-US" sz="2000" kern="1200" dirty="0" smtClean="0">
                <a:solidFill>
                  <a:srgbClr val="000000"/>
                </a:solidFill>
              </a:rPr>
              <a:t>목욕</a:t>
            </a:r>
            <a:r>
              <a:rPr kumimoji="1" lang="en-US" altLang="ko-KR" sz="2000" kern="1200" dirty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dirty="0">
                <a:solidFill>
                  <a:srgbClr val="000000"/>
                </a:solidFill>
              </a:rPr>
              <a:t>식사</a:t>
            </a:r>
            <a:r>
              <a:rPr kumimoji="1" lang="en-US" altLang="ko-KR" sz="2000" kern="1200" dirty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dirty="0">
                <a:solidFill>
                  <a:srgbClr val="000000"/>
                </a:solidFill>
              </a:rPr>
              <a:t>기본간호</a:t>
            </a:r>
            <a:r>
              <a:rPr kumimoji="1" lang="en-US" altLang="ko-KR" sz="2000" kern="1200" dirty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dirty="0">
                <a:solidFill>
                  <a:srgbClr val="000000"/>
                </a:solidFill>
              </a:rPr>
              <a:t>치매관리</a:t>
            </a:r>
            <a:r>
              <a:rPr kumimoji="1" lang="en-US" altLang="ko-KR" sz="2000" kern="1200" dirty="0">
                <a:solidFill>
                  <a:srgbClr val="000000"/>
                </a:solidFill>
              </a:rPr>
              <a:t>, </a:t>
            </a:r>
            <a:r>
              <a:rPr kumimoji="1" lang="ko-KR" altLang="en-US" sz="2000" kern="1200" dirty="0" smtClean="0">
                <a:solidFill>
                  <a:srgbClr val="000000"/>
                </a:solidFill>
              </a:rPr>
              <a:t>신체활동지원</a:t>
            </a:r>
            <a:endParaRPr kumimoji="1" lang="en-US" altLang="ko-KR" sz="2000" kern="1200" dirty="0" smtClean="0">
              <a:solidFill>
                <a:srgbClr val="000000"/>
              </a:solidFill>
            </a:endParaRPr>
          </a:p>
          <a:p>
            <a:pPr marL="359960" algn="l" rtl="0">
              <a:lnSpc>
                <a:spcPts val="3000"/>
              </a:lnSpc>
            </a:pPr>
            <a:r>
              <a:rPr kumimoji="1" lang="ko-KR" altLang="en-US" sz="2000" kern="1200" dirty="0" smtClean="0">
                <a:solidFill>
                  <a:srgbClr val="000000"/>
                </a:solidFill>
              </a:rPr>
              <a:t>등을 </a:t>
            </a:r>
            <a:r>
              <a:rPr kumimoji="1" lang="ko-KR" altLang="en-US" sz="2000" dirty="0" smtClean="0">
                <a:solidFill>
                  <a:srgbClr val="000000"/>
                </a:solidFill>
              </a:rPr>
              <a:t>제공</a:t>
            </a:r>
            <a:endParaRPr kumimoji="1" lang="en-US" altLang="ko-KR" sz="2000" dirty="0" smtClean="0">
              <a:solidFill>
                <a:srgbClr val="000000"/>
              </a:solidFill>
            </a:endParaRPr>
          </a:p>
          <a:p>
            <a:pPr marL="359960" algn="l" rtl="0">
              <a:lnSpc>
                <a:spcPct val="100000"/>
              </a:lnSpc>
            </a:pPr>
            <a:endParaRPr kumimoji="1" lang="en-US" altLang="ko-KR" sz="500" kern="1200" dirty="0" smtClean="0">
              <a:solidFill>
                <a:srgbClr val="000000"/>
              </a:solidFill>
            </a:endParaRPr>
          </a:p>
          <a:p>
            <a:pPr marL="359960" algn="l" rtl="0">
              <a:lnSpc>
                <a:spcPct val="100000"/>
              </a:lnSpc>
            </a:pPr>
            <a:endParaRPr kumimoji="1" lang="en-US" altLang="ko-KR" sz="500" kern="1200" dirty="0" smtClean="0">
              <a:solidFill>
                <a:srgbClr val="000000"/>
              </a:solidFill>
            </a:endParaRPr>
          </a:p>
          <a:p>
            <a:pPr marL="359960" algn="l" rtl="0">
              <a:lnSpc>
                <a:spcPct val="100000"/>
              </a:lnSpc>
            </a:pPr>
            <a:r>
              <a:rPr lang="en-US" altLang="ko-KR" sz="1600" dirty="0" smtClean="0"/>
              <a:t>  ※ </a:t>
            </a:r>
            <a:r>
              <a:rPr lang="en-US" altLang="ko-KR" sz="1600" dirty="0"/>
              <a:t>1</a:t>
            </a:r>
            <a:r>
              <a:rPr lang="ko-KR" altLang="en-US" sz="1600" dirty="0"/>
              <a:t>회 </a:t>
            </a:r>
            <a:r>
              <a:rPr lang="en-US" altLang="ko-KR" sz="1600" dirty="0"/>
              <a:t>90</a:t>
            </a:r>
            <a:r>
              <a:rPr lang="ko-KR" altLang="en-US" sz="1600" dirty="0" err="1"/>
              <a:t>일이내</a:t>
            </a:r>
            <a:r>
              <a:rPr lang="en-US" altLang="ko-KR" sz="1600" dirty="0"/>
              <a:t>(</a:t>
            </a:r>
            <a:r>
              <a:rPr lang="ko-KR" altLang="en-US" sz="1600" dirty="0"/>
              <a:t>연간</a:t>
            </a:r>
            <a:r>
              <a:rPr lang="en-US" altLang="ko-KR" sz="1600" dirty="0"/>
              <a:t>180</a:t>
            </a:r>
            <a:r>
              <a:rPr lang="ko-KR" altLang="en-US" sz="1600" dirty="0"/>
              <a:t>일</a:t>
            </a:r>
            <a:r>
              <a:rPr lang="en-US" altLang="ko-KR" sz="1600" dirty="0"/>
              <a:t>) </a:t>
            </a:r>
            <a:r>
              <a:rPr lang="ko-KR" altLang="en-US" sz="1600" dirty="0"/>
              <a:t>동안 이용가능</a:t>
            </a:r>
          </a:p>
        </p:txBody>
      </p:sp>
      <p:sp>
        <p:nvSpPr>
          <p:cNvPr id="19" name="모서리가 둥근 직사각형 18"/>
          <p:cNvSpPr/>
          <p:nvPr/>
        </p:nvSpPr>
        <p:spPr>
          <a:xfrm>
            <a:off x="555647" y="4143380"/>
            <a:ext cx="8072494" cy="2500330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 r="70000"/>
            </a:stretch>
          </a:blipFill>
          <a:ln w="381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571472" y="4143380"/>
            <a:ext cx="8072494" cy="2500330"/>
          </a:xfrm>
          <a:prstGeom prst="roundRect">
            <a:avLst/>
          </a:prstGeom>
          <a:gradFill>
            <a:gsLst>
              <a:gs pos="0">
                <a:srgbClr val="4F81BD">
                  <a:tint val="66000"/>
                  <a:satMod val="160000"/>
                  <a:alpha val="0"/>
                </a:srgbClr>
              </a:gs>
              <a:gs pos="15000">
                <a:srgbClr val="4F81BD">
                  <a:tint val="44500"/>
                  <a:satMod val="160000"/>
                  <a:alpha val="0"/>
                </a:srgbClr>
              </a:gs>
              <a:gs pos="35000">
                <a:sysClr val="window" lastClr="FFFFFF"/>
              </a:gs>
            </a:gsLst>
            <a:lin ang="1800000" scaled="0"/>
          </a:gradFill>
          <a:ln w="381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lIns="91430" tIns="45714" rIns="91430" bIns="45714" rtlCol="0" anchor="ctr"/>
          <a:lstStyle/>
          <a:p>
            <a:pPr marL="359960" algn="l" defTabSz="914298" rtl="0">
              <a:lnSpc>
                <a:spcPts val="3000"/>
              </a:lnSpc>
              <a:defRPr/>
            </a:pPr>
            <a:r>
              <a:rPr lang="en-US" altLang="ko-KR" dirty="0">
                <a:solidFill>
                  <a:sysClr val="window" lastClr="FFFFFF"/>
                </a:solidFill>
                <a:latin typeface="맑은 고딕"/>
                <a:ea typeface="HY울릉도M"/>
                <a:cs typeface="+mn-cs"/>
              </a:rPr>
              <a:t>``</a:t>
            </a:r>
            <a:endParaRPr lang="ko-KR" altLang="en-US" dirty="0">
              <a:solidFill>
                <a:sysClr val="window" lastClr="FFFFFF"/>
              </a:solidFill>
              <a:latin typeface="맑은 고딕"/>
              <a:ea typeface="HY울릉도M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86050" y="4336527"/>
            <a:ext cx="6094559" cy="2000536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marL="359960" algn="l" defTabSz="914298" rtl="0">
              <a:lnSpc>
                <a:spcPct val="100000"/>
              </a:lnSpc>
              <a:defRPr/>
            </a:pPr>
            <a:r>
              <a:rPr lang="ko-KR" altLang="en-US" sz="2400" dirty="0" smtClean="0"/>
              <a:t>  복지용구</a:t>
            </a:r>
            <a:endParaRPr lang="en-US" altLang="ko-KR" sz="2400" dirty="0" smtClean="0"/>
          </a:p>
          <a:p>
            <a:pPr marL="359960" algn="l" defTabSz="914298" rtl="0">
              <a:lnSpc>
                <a:spcPct val="100000"/>
              </a:lnSpc>
              <a:defRPr/>
            </a:pPr>
            <a:endParaRPr lang="en-US" altLang="ko-KR" sz="1000" dirty="0" smtClean="0"/>
          </a:p>
          <a:p>
            <a:pPr marL="359960" algn="l" defTabSz="914298" rtl="0">
              <a:lnSpc>
                <a:spcPct val="100000"/>
              </a:lnSpc>
              <a:defRPr/>
            </a:pPr>
            <a:endParaRPr lang="en-US" altLang="ko-KR" sz="500" dirty="0"/>
          </a:p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000" dirty="0"/>
              <a:t>심신기능이 저하되어 일상생활을 영위하는데 </a:t>
            </a:r>
            <a:endParaRPr lang="en-US" altLang="ko-KR" sz="2000" dirty="0" smtClean="0"/>
          </a:p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000" dirty="0" smtClean="0"/>
              <a:t>지장이 </a:t>
            </a:r>
            <a:r>
              <a:rPr lang="ko-KR" altLang="en-US" sz="2000" dirty="0"/>
              <a:t>있는 </a:t>
            </a:r>
            <a:r>
              <a:rPr lang="ko-KR" altLang="en-US" sz="2000" dirty="0" smtClean="0"/>
              <a:t>수급자의 </a:t>
            </a:r>
            <a:r>
              <a:rPr lang="ko-KR" altLang="en-US" sz="2000" dirty="0">
                <a:solidFill>
                  <a:srgbClr val="C00000"/>
                </a:solidFill>
              </a:rPr>
              <a:t>일상생활 또는 </a:t>
            </a:r>
            <a:r>
              <a:rPr lang="ko-KR" altLang="en-US" sz="2000" dirty="0" smtClean="0">
                <a:solidFill>
                  <a:srgbClr val="C00000"/>
                </a:solidFill>
              </a:rPr>
              <a:t>신체활동 </a:t>
            </a:r>
            <a:endParaRPr lang="en-US" altLang="ko-KR" sz="2000" dirty="0" smtClean="0">
              <a:solidFill>
                <a:srgbClr val="C00000"/>
              </a:solidFill>
            </a:endParaRPr>
          </a:p>
          <a:p>
            <a:pPr marL="359960" algn="l" defTabSz="914298" rtl="0">
              <a:lnSpc>
                <a:spcPts val="3000"/>
              </a:lnSpc>
              <a:defRPr/>
            </a:pPr>
            <a:r>
              <a:rPr lang="ko-KR" altLang="en-US" sz="2000" dirty="0" smtClean="0">
                <a:solidFill>
                  <a:srgbClr val="C00000"/>
                </a:solidFill>
              </a:rPr>
              <a:t>지원에 </a:t>
            </a:r>
            <a:r>
              <a:rPr lang="ko-KR" altLang="en-US" sz="2000" dirty="0">
                <a:solidFill>
                  <a:srgbClr val="C00000"/>
                </a:solidFill>
              </a:rPr>
              <a:t>필요한 </a:t>
            </a:r>
            <a:r>
              <a:rPr lang="ko-KR" altLang="en-US" sz="2000" dirty="0" smtClean="0">
                <a:solidFill>
                  <a:srgbClr val="C00000"/>
                </a:solidFill>
              </a:rPr>
              <a:t>용구</a:t>
            </a:r>
            <a:r>
              <a:rPr lang="ko-KR" altLang="en-US" sz="2000" dirty="0" smtClean="0"/>
              <a:t>를 구입하거나 대여</a:t>
            </a:r>
            <a:endParaRPr lang="en-US" altLang="ko-KR" sz="2000" dirty="0"/>
          </a:p>
          <a:p>
            <a:pPr marL="359960" algn="l" defTabSz="914298" rtl="0">
              <a:lnSpc>
                <a:spcPct val="100000"/>
              </a:lnSpc>
              <a:defRPr/>
            </a:pPr>
            <a:endParaRPr lang="en-US" altLang="ko-KR" sz="500" dirty="0" smtClean="0"/>
          </a:p>
          <a:p>
            <a:pPr marL="359960" algn="l" defTabSz="914298" rtl="0">
              <a:lnSpc>
                <a:spcPct val="100000"/>
              </a:lnSpc>
              <a:defRPr/>
            </a:pPr>
            <a:endParaRPr lang="en-US" altLang="ko-KR" sz="500" dirty="0" smtClean="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3197216" y="4400196"/>
            <a:ext cx="88900" cy="360000"/>
          </a:xfrm>
          <a:prstGeom prst="rect">
            <a:avLst/>
          </a:prstGeom>
          <a:solidFill>
            <a:srgbClr val="D06B20"/>
          </a:solidFill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214678" y="1629986"/>
            <a:ext cx="88900" cy="360000"/>
          </a:xfrm>
          <a:prstGeom prst="rect">
            <a:avLst/>
          </a:prstGeom>
          <a:solidFill>
            <a:srgbClr val="D06B20"/>
          </a:solidFill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급여의 종류</a:t>
            </a:r>
            <a:r>
              <a:rPr lang="en-US" altLang="ko-KR" dirty="0" smtClean="0"/>
              <a:t>(</a:t>
            </a:r>
            <a:r>
              <a:rPr lang="ko-KR" altLang="en-US" dirty="0" smtClean="0"/>
              <a:t>재가급여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pSp>
        <p:nvGrpSpPr>
          <p:cNvPr id="28" name="그룹 27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29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30" name="직선 연결선 29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76280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/>
          <p:cNvSpPr/>
          <p:nvPr/>
        </p:nvSpPr>
        <p:spPr>
          <a:xfrm>
            <a:off x="2569612" y="5857203"/>
            <a:ext cx="531751" cy="236093"/>
          </a:xfrm>
          <a:prstGeom prst="ellipse">
            <a:avLst/>
          </a:prstGeom>
          <a:gradFill flip="none" rotWithShape="1">
            <a:gsLst>
              <a:gs pos="1000">
                <a:schemeClr val="tx1">
                  <a:lumMod val="85000"/>
                  <a:lumOff val="15000"/>
                </a:schemeClr>
              </a:gs>
              <a:gs pos="46000">
                <a:schemeClr val="bg1">
                  <a:lumMod val="65000"/>
                  <a:alpha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4" name="그룹 3"/>
          <p:cNvGrpSpPr>
            <a:grpSpLocks/>
          </p:cNvGrpSpPr>
          <p:nvPr/>
        </p:nvGrpSpPr>
        <p:grpSpPr bwMode="auto">
          <a:xfrm>
            <a:off x="-30006" y="1770732"/>
            <a:ext cx="4062046" cy="3976687"/>
            <a:chOff x="632520" y="2633890"/>
            <a:chExt cx="5228253" cy="3976404"/>
          </a:xfrm>
        </p:grpSpPr>
        <p:sp>
          <p:nvSpPr>
            <p:cNvPr id="15" name="직사각형 14"/>
            <p:cNvSpPr/>
            <p:nvPr/>
          </p:nvSpPr>
          <p:spPr>
            <a:xfrm>
              <a:off x="632520" y="2633890"/>
              <a:ext cx="5228253" cy="9937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632520" y="3627594"/>
              <a:ext cx="4558690" cy="9952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632520" y="4622885"/>
              <a:ext cx="4394599" cy="99370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23"/>
            <p:cNvSpPr/>
            <p:nvPr/>
          </p:nvSpPr>
          <p:spPr>
            <a:xfrm>
              <a:off x="632520" y="5616590"/>
              <a:ext cx="4332359" cy="993704"/>
            </a:xfrm>
            <a:custGeom>
              <a:avLst/>
              <a:gdLst>
                <a:gd name="connsiteX0" fmla="*/ 0 w 2378346"/>
                <a:gd name="connsiteY0" fmla="*/ 0 h 1180795"/>
                <a:gd name="connsiteX1" fmla="*/ 2378346 w 2378346"/>
                <a:gd name="connsiteY1" fmla="*/ 0 h 1180795"/>
                <a:gd name="connsiteX2" fmla="*/ 2378346 w 2378346"/>
                <a:gd name="connsiteY2" fmla="*/ 1180795 h 1180795"/>
                <a:gd name="connsiteX3" fmla="*/ 0 w 2378346"/>
                <a:gd name="connsiteY3" fmla="*/ 1180795 h 1180795"/>
                <a:gd name="connsiteX4" fmla="*/ 0 w 2378346"/>
                <a:gd name="connsiteY4" fmla="*/ 0 h 1180795"/>
                <a:gd name="connsiteX0" fmla="*/ 0 w 2378346"/>
                <a:gd name="connsiteY0" fmla="*/ 0 h 1180795"/>
                <a:gd name="connsiteX1" fmla="*/ 2378346 w 2378346"/>
                <a:gd name="connsiteY1" fmla="*/ 0 h 1180795"/>
                <a:gd name="connsiteX2" fmla="*/ 2374384 w 2378346"/>
                <a:gd name="connsiteY2" fmla="*/ 648322 h 1180795"/>
                <a:gd name="connsiteX3" fmla="*/ 2378346 w 2378346"/>
                <a:gd name="connsiteY3" fmla="*/ 1180795 h 1180795"/>
                <a:gd name="connsiteX4" fmla="*/ 0 w 2378346"/>
                <a:gd name="connsiteY4" fmla="*/ 1180795 h 1180795"/>
                <a:gd name="connsiteX5" fmla="*/ 0 w 2378346"/>
                <a:gd name="connsiteY5" fmla="*/ 0 h 1180795"/>
                <a:gd name="connsiteX0" fmla="*/ 0 w 2378346"/>
                <a:gd name="connsiteY0" fmla="*/ 0 h 1180795"/>
                <a:gd name="connsiteX1" fmla="*/ 2378346 w 2378346"/>
                <a:gd name="connsiteY1" fmla="*/ 0 h 1180795"/>
                <a:gd name="connsiteX2" fmla="*/ 2126734 w 2378346"/>
                <a:gd name="connsiteY2" fmla="*/ 686422 h 1180795"/>
                <a:gd name="connsiteX3" fmla="*/ 2378346 w 2378346"/>
                <a:gd name="connsiteY3" fmla="*/ 1180795 h 1180795"/>
                <a:gd name="connsiteX4" fmla="*/ 0 w 2378346"/>
                <a:gd name="connsiteY4" fmla="*/ 1180795 h 1180795"/>
                <a:gd name="connsiteX5" fmla="*/ 0 w 2378346"/>
                <a:gd name="connsiteY5" fmla="*/ 0 h 1180795"/>
                <a:gd name="connsiteX0" fmla="*/ 0 w 2378346"/>
                <a:gd name="connsiteY0" fmla="*/ 0 h 1180795"/>
                <a:gd name="connsiteX1" fmla="*/ 2378346 w 2378346"/>
                <a:gd name="connsiteY1" fmla="*/ 0 h 1180795"/>
                <a:gd name="connsiteX2" fmla="*/ 2126734 w 2378346"/>
                <a:gd name="connsiteY2" fmla="*/ 686422 h 1180795"/>
                <a:gd name="connsiteX3" fmla="*/ 2035446 w 2378346"/>
                <a:gd name="connsiteY3" fmla="*/ 1180795 h 1180795"/>
                <a:gd name="connsiteX4" fmla="*/ 0 w 2378346"/>
                <a:gd name="connsiteY4" fmla="*/ 1180795 h 1180795"/>
                <a:gd name="connsiteX5" fmla="*/ 0 w 2378346"/>
                <a:gd name="connsiteY5" fmla="*/ 0 h 118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8346" h="1180795">
                  <a:moveTo>
                    <a:pt x="0" y="0"/>
                  </a:moveTo>
                  <a:lnTo>
                    <a:pt x="2378346" y="0"/>
                  </a:lnTo>
                  <a:cubicBezTo>
                    <a:pt x="2377025" y="216107"/>
                    <a:pt x="2128055" y="470315"/>
                    <a:pt x="2126734" y="686422"/>
                  </a:cubicBezTo>
                  <a:cubicBezTo>
                    <a:pt x="2128055" y="863913"/>
                    <a:pt x="2034125" y="1003304"/>
                    <a:pt x="2035446" y="1180795"/>
                  </a:cubicBezTo>
                  <a:lnTo>
                    <a:pt x="0" y="1180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" name="TextBox 31"/>
          <p:cNvSpPr txBox="1">
            <a:spLocks noChangeArrowheads="1"/>
          </p:cNvSpPr>
          <p:nvPr/>
        </p:nvSpPr>
        <p:spPr bwMode="auto">
          <a:xfrm>
            <a:off x="35936" y="3135982"/>
            <a:ext cx="20297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1600">
                <a:latin typeface="HY울릉도M" pitchFamily="18" charset="-127"/>
                <a:ea typeface="HY울릉도M" pitchFamily="18" charset="-127"/>
              </a:rPr>
              <a:t>보험급여</a:t>
            </a:r>
            <a:r>
              <a:rPr lang="en-US" altLang="ko-KR" sz="1600"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z="1600">
                <a:latin typeface="HY울릉도M" pitchFamily="18" charset="-127"/>
                <a:ea typeface="HY울릉도M" pitchFamily="18" charset="-127"/>
              </a:rPr>
              <a:t>급여 관리</a:t>
            </a:r>
          </a:p>
        </p:txBody>
      </p:sp>
      <p:sp>
        <p:nvSpPr>
          <p:cNvPr id="21" name="TextBox 38"/>
          <p:cNvSpPr txBox="1">
            <a:spLocks noChangeArrowheads="1"/>
          </p:cNvSpPr>
          <p:nvPr/>
        </p:nvSpPr>
        <p:spPr bwMode="auto">
          <a:xfrm>
            <a:off x="35936" y="4129757"/>
            <a:ext cx="2303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1600">
                <a:latin typeface="HY울릉도M" pitchFamily="18" charset="-127"/>
                <a:ea typeface="HY울릉도M" pitchFamily="18" charset="-127"/>
              </a:rPr>
              <a:t>건강관리</a:t>
            </a:r>
            <a:r>
              <a:rPr lang="en-US" altLang="ko-KR" sz="1600"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z="1600">
                <a:latin typeface="HY울릉도M" pitchFamily="18" charset="-127"/>
                <a:ea typeface="HY울릉도M" pitchFamily="18" charset="-127"/>
              </a:rPr>
              <a:t>예방 및 증진</a:t>
            </a:r>
          </a:p>
        </p:txBody>
      </p:sp>
      <p:cxnSp>
        <p:nvCxnSpPr>
          <p:cNvPr id="22" name="직선 연결선 21"/>
          <p:cNvCxnSpPr/>
          <p:nvPr/>
        </p:nvCxnSpPr>
        <p:spPr>
          <a:xfrm>
            <a:off x="2229617" y="3286794"/>
            <a:ext cx="2990850" cy="1746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229617" y="4294856"/>
            <a:ext cx="2990850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2229617" y="5267993"/>
            <a:ext cx="2990850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35936" y="5093369"/>
            <a:ext cx="23054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1600">
                <a:latin typeface="HY울릉도M" pitchFamily="18" charset="-127"/>
                <a:ea typeface="HY울릉도M" pitchFamily="18" charset="-127"/>
              </a:rPr>
              <a:t>노인장기요양보험 운영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  <a:extLst/>
          </a:blip>
          <a:srcRect t="26657" b="50020"/>
          <a:stretch>
            <a:fillRect/>
          </a:stretch>
        </p:blipFill>
        <p:spPr>
          <a:xfrm>
            <a:off x="2535801" y="2776880"/>
            <a:ext cx="2360679" cy="994101"/>
          </a:xfrm>
          <a:custGeom>
            <a:avLst/>
            <a:gdLst>
              <a:gd name="connsiteX0" fmla="*/ 0 w 3037688"/>
              <a:gd name="connsiteY0" fmla="*/ 0 h 1180795"/>
              <a:gd name="connsiteX1" fmla="*/ 3037688 w 3037688"/>
              <a:gd name="connsiteY1" fmla="*/ 0 h 1180795"/>
              <a:gd name="connsiteX2" fmla="*/ 3037688 w 3037688"/>
              <a:gd name="connsiteY2" fmla="*/ 1180795 h 1180795"/>
              <a:gd name="connsiteX3" fmla="*/ 0 w 3037688"/>
              <a:gd name="connsiteY3" fmla="*/ 1180795 h 1180795"/>
              <a:gd name="connsiteX4" fmla="*/ 0 w 3037688"/>
              <a:gd name="connsiteY4" fmla="*/ 0 h 118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688" h="1180795">
                <a:moveTo>
                  <a:pt x="0" y="0"/>
                </a:moveTo>
                <a:lnTo>
                  <a:pt x="3037688" y="0"/>
                </a:lnTo>
                <a:lnTo>
                  <a:pt x="3037688" y="1180795"/>
                </a:lnTo>
                <a:lnTo>
                  <a:pt x="0" y="1180795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27" name="직선 연결선 26"/>
          <p:cNvCxnSpPr/>
          <p:nvPr/>
        </p:nvCxnSpPr>
        <p:spPr>
          <a:xfrm>
            <a:off x="2755691" y="2350168"/>
            <a:ext cx="2464777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7030A0">
                <a:tint val="45000"/>
                <a:satMod val="400000"/>
              </a:srgbClr>
            </a:duotone>
            <a:extLst/>
          </a:blip>
          <a:srcRect t="49986" b="26691"/>
          <a:stretch>
            <a:fillRect/>
          </a:stretch>
        </p:blipFill>
        <p:spPr>
          <a:xfrm>
            <a:off x="2535800" y="3749938"/>
            <a:ext cx="2360679" cy="994101"/>
          </a:xfrm>
          <a:custGeom>
            <a:avLst/>
            <a:gdLst>
              <a:gd name="connsiteX0" fmla="*/ 0 w 3037688"/>
              <a:gd name="connsiteY0" fmla="*/ 0 h 1180795"/>
              <a:gd name="connsiteX1" fmla="*/ 3037688 w 3037688"/>
              <a:gd name="connsiteY1" fmla="*/ 0 h 1180795"/>
              <a:gd name="connsiteX2" fmla="*/ 3037688 w 3037688"/>
              <a:gd name="connsiteY2" fmla="*/ 1180795 h 1180795"/>
              <a:gd name="connsiteX3" fmla="*/ 0 w 3037688"/>
              <a:gd name="connsiteY3" fmla="*/ 1180795 h 1180795"/>
              <a:gd name="connsiteX4" fmla="*/ 0 w 3037688"/>
              <a:gd name="connsiteY4" fmla="*/ 0 h 118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688" h="1180795">
                <a:moveTo>
                  <a:pt x="0" y="0"/>
                </a:moveTo>
                <a:lnTo>
                  <a:pt x="3037688" y="0"/>
                </a:lnTo>
                <a:lnTo>
                  <a:pt x="3037688" y="1180795"/>
                </a:lnTo>
                <a:lnTo>
                  <a:pt x="0" y="11807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030A0">
                <a:tint val="45000"/>
                <a:satMod val="400000"/>
              </a:srgbClr>
            </a:duotone>
            <a:extLst/>
          </a:blip>
          <a:srcRect t="73309"/>
          <a:stretch>
            <a:fillRect/>
          </a:stretch>
        </p:blipFill>
        <p:spPr>
          <a:xfrm>
            <a:off x="2556114" y="4721944"/>
            <a:ext cx="2360679" cy="1137668"/>
          </a:xfrm>
          <a:custGeom>
            <a:avLst/>
            <a:gdLst>
              <a:gd name="connsiteX0" fmla="*/ 0 w 3037688"/>
              <a:gd name="connsiteY0" fmla="*/ 0 h 1351325"/>
              <a:gd name="connsiteX1" fmla="*/ 3037688 w 3037688"/>
              <a:gd name="connsiteY1" fmla="*/ 0 h 1351325"/>
              <a:gd name="connsiteX2" fmla="*/ 3037688 w 3037688"/>
              <a:gd name="connsiteY2" fmla="*/ 1351325 h 1351325"/>
              <a:gd name="connsiteX3" fmla="*/ 0 w 3037688"/>
              <a:gd name="connsiteY3" fmla="*/ 1351325 h 1351325"/>
              <a:gd name="connsiteX4" fmla="*/ 0 w 3037688"/>
              <a:gd name="connsiteY4" fmla="*/ 0 h 135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688" h="1351325">
                <a:moveTo>
                  <a:pt x="0" y="0"/>
                </a:moveTo>
                <a:lnTo>
                  <a:pt x="3037688" y="0"/>
                </a:lnTo>
                <a:lnTo>
                  <a:pt x="3037688" y="1351325"/>
                </a:lnTo>
                <a:lnTo>
                  <a:pt x="0" y="13513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7030A0">
                <a:tint val="45000"/>
                <a:satMod val="400000"/>
              </a:srgbClr>
            </a:duotone>
            <a:extLst/>
          </a:blip>
          <a:srcRect b="73343"/>
          <a:stretch>
            <a:fillRect/>
          </a:stretch>
        </p:blipFill>
        <p:spPr>
          <a:xfrm>
            <a:off x="2544702" y="1640663"/>
            <a:ext cx="2360679" cy="1136217"/>
          </a:xfrm>
          <a:custGeom>
            <a:avLst/>
            <a:gdLst>
              <a:gd name="connsiteX0" fmla="*/ 0 w 3037688"/>
              <a:gd name="connsiteY0" fmla="*/ 0 h 1349601"/>
              <a:gd name="connsiteX1" fmla="*/ 3037688 w 3037688"/>
              <a:gd name="connsiteY1" fmla="*/ 0 h 1349601"/>
              <a:gd name="connsiteX2" fmla="*/ 3037688 w 3037688"/>
              <a:gd name="connsiteY2" fmla="*/ 1349601 h 1349601"/>
              <a:gd name="connsiteX3" fmla="*/ 0 w 3037688"/>
              <a:gd name="connsiteY3" fmla="*/ 1349601 h 1349601"/>
              <a:gd name="connsiteX4" fmla="*/ 0 w 3037688"/>
              <a:gd name="connsiteY4" fmla="*/ 0 h 134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688" h="1349601">
                <a:moveTo>
                  <a:pt x="0" y="0"/>
                </a:moveTo>
                <a:lnTo>
                  <a:pt x="3037688" y="0"/>
                </a:lnTo>
                <a:lnTo>
                  <a:pt x="3037688" y="1349601"/>
                </a:lnTo>
                <a:lnTo>
                  <a:pt x="0" y="134960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1" name="직사각형 20"/>
          <p:cNvSpPr>
            <a:spLocks noChangeArrowheads="1"/>
          </p:cNvSpPr>
          <p:nvPr/>
        </p:nvSpPr>
        <p:spPr bwMode="auto">
          <a:xfrm>
            <a:off x="5230724" y="1700807"/>
            <a:ext cx="34623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 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출산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취업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입대 등 전 국민의 자격변동에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  <a:p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따른 자격 관리 및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공정한 보험료 부과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spcBef>
                <a:spcPts val="600"/>
              </a:spcBef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보험료 징수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(4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대 사회보험 통합징수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)</a:t>
            </a:r>
          </a:p>
        </p:txBody>
      </p:sp>
      <p:sp>
        <p:nvSpPr>
          <p:cNvPr id="32" name="직사각형 106"/>
          <p:cNvSpPr>
            <a:spLocks noChangeArrowheads="1"/>
          </p:cNvSpPr>
          <p:nvPr/>
        </p:nvSpPr>
        <p:spPr bwMode="auto">
          <a:xfrm>
            <a:off x="5220467" y="2760151"/>
            <a:ext cx="347260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연간 </a:t>
            </a:r>
            <a:r>
              <a:rPr lang="ko-KR" altLang="en-US" sz="1300" dirty="0" err="1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약제비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및 진료비 협상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300" dirty="0" err="1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약가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,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수가협상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>
              <a:spcBef>
                <a:spcPts val="200"/>
              </a:spcBef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요양기관 급여비용지급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병원에 진료비 지급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>
              <a:spcBef>
                <a:spcPts val="200"/>
              </a:spcBef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 err="1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현물금여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현금급여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z="1300" dirty="0" err="1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보장구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 대여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spcBef>
                <a:spcPts val="200"/>
              </a:spcBef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정부 수탁 사업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3" name="직사각형 108"/>
          <p:cNvSpPr>
            <a:spLocks noChangeArrowheads="1"/>
          </p:cNvSpPr>
          <p:nvPr/>
        </p:nvSpPr>
        <p:spPr bwMode="auto">
          <a:xfrm>
            <a:off x="5219002" y="3844006"/>
            <a:ext cx="3239966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건강검진 기관 및 대상자 관리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검진 사후관리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만성질환 관리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백세운동교실</a:t>
            </a: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건강증진센터 등 운영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검진기관 평가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4" name="직사각형 107"/>
          <p:cNvSpPr>
            <a:spLocks noChangeArrowheads="1"/>
          </p:cNvSpPr>
          <p:nvPr/>
        </p:nvSpPr>
        <p:spPr bwMode="auto">
          <a:xfrm>
            <a:off x="5220467" y="4815556"/>
            <a:ext cx="323996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장기요양 신청접수 및 등급판정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장기요양보험 이용지원   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 err="1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급여비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 적정성 심사 및 지급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•</a:t>
            </a:r>
            <a:r>
              <a:rPr lang="ko-KR" altLang="en-US" sz="1300" dirty="0">
                <a:solidFill>
                  <a:srgbClr val="404040"/>
                </a:solidFill>
                <a:latin typeface="HY울릉도M" pitchFamily="18" charset="-127"/>
                <a:ea typeface="HY울릉도M" pitchFamily="18" charset="-127"/>
              </a:rPr>
              <a:t>장기요양시설 평가 등 </a:t>
            </a:r>
            <a:endParaRPr lang="en-US" altLang="ko-KR" sz="1300" dirty="0">
              <a:solidFill>
                <a:srgbClr val="40404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5353817" y="2615281"/>
            <a:ext cx="30157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5353817" y="3770981"/>
            <a:ext cx="30157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5353817" y="4798093"/>
            <a:ext cx="30157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5353817" y="5760118"/>
            <a:ext cx="30157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/>
          <p:cNvSpPr/>
          <p:nvPr/>
        </p:nvSpPr>
        <p:spPr bwMode="auto">
          <a:xfrm>
            <a:off x="-80951" y="1233425"/>
            <a:ext cx="76944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000" b="1" dirty="0" smtClean="0">
                <a:solidFill>
                  <a:srgbClr val="002060"/>
                </a:solidFill>
                <a:latin typeface="HY울릉도M" pitchFamily="18" charset="-127"/>
                <a:ea typeface="HY울릉도M" pitchFamily="18" charset="-127"/>
              </a:rPr>
              <a:t>#</a:t>
            </a:r>
            <a:r>
              <a:rPr lang="ko-KR" altLang="en-US" sz="2000" b="1" dirty="0" smtClean="0">
                <a:solidFill>
                  <a:srgbClr val="002060"/>
                </a:solidFill>
                <a:latin typeface="HY울릉도M" pitchFamily="18" charset="-127"/>
                <a:ea typeface="HY울릉도M" pitchFamily="18" charset="-127"/>
              </a:rPr>
              <a:t>주요사업</a:t>
            </a:r>
            <a:endParaRPr lang="en-US" altLang="ko-KR" sz="2000" b="1" dirty="0" smtClean="0">
              <a:solidFill>
                <a:srgbClr val="00206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sz="2400" dirty="0" smtClean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국민건강보험공단</a:t>
            </a:r>
            <a:endParaRPr lang="ko-KR" altLang="en-US" sz="2400" dirty="0">
              <a:latin typeface="푸르지오 가늘게" panose="02020603020101020101" pitchFamily="18" charset="-127"/>
              <a:ea typeface="푸르지오 가늘게" panose="02020603020101020101" pitchFamily="18" charset="-127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50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51" name="직선 연결선 50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35936" y="2150143"/>
            <a:ext cx="29883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자격관리</a:t>
            </a:r>
            <a:r>
              <a:rPr lang="en-US" altLang="ko-KR" sz="1600" dirty="0">
                <a:latin typeface="HY울릉도M" pitchFamily="18" charset="-127"/>
                <a:ea typeface="HY울릉도M" pitchFamily="18" charset="-127"/>
              </a:rPr>
              <a:t>,</a:t>
            </a:r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 보험료 부과 및 징수</a:t>
            </a:r>
          </a:p>
        </p:txBody>
      </p:sp>
    </p:spTree>
    <p:extLst>
      <p:ext uri="{BB962C8B-B14F-4D97-AF65-F5344CB8AC3E}">
        <p14:creationId xmlns:p14="http://schemas.microsoft.com/office/powerpoint/2010/main" val="383017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2"/>
          <p:cNvGrpSpPr>
            <a:grpSpLocks/>
          </p:cNvGrpSpPr>
          <p:nvPr/>
        </p:nvGrpSpPr>
        <p:grpSpPr bwMode="auto">
          <a:xfrm>
            <a:off x="153927" y="946116"/>
            <a:ext cx="8891587" cy="1260000"/>
            <a:chOff x="83" y="539"/>
            <a:chExt cx="5601" cy="1130"/>
          </a:xfrm>
        </p:grpSpPr>
        <p:sp>
          <p:nvSpPr>
            <p:cNvPr id="65" name="AutoShape 3"/>
            <p:cNvSpPr>
              <a:spLocks noChangeArrowheads="1"/>
            </p:cNvSpPr>
            <p:nvPr/>
          </p:nvSpPr>
          <p:spPr bwMode="auto">
            <a:xfrm>
              <a:off x="83" y="539"/>
              <a:ext cx="5601" cy="1130"/>
            </a:xfrm>
            <a:prstGeom prst="roundRect">
              <a:avLst>
                <a:gd name="adj" fmla="val 11315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2700000" scaled="1"/>
            </a:gradFill>
            <a:ln w="5715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600" b="1" kern="12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flipH="1">
              <a:off x="113" y="572"/>
              <a:ext cx="953" cy="1036"/>
            </a:xfrm>
            <a:prstGeom prst="roundRect">
              <a:avLst>
                <a:gd name="adj" fmla="val 9130"/>
              </a:avLst>
            </a:prstGeom>
            <a:blipFill>
              <a:blip r:embed="rId2" cstate="print"/>
              <a:tile tx="0" ty="0" sx="100000" sy="100000" flip="none" algn="tl"/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>
              <a:prstShdw prst="shdw17" dist="35921" dir="27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ko-KR" sz="1600" b="1" kern="12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  <p:sp>
          <p:nvSpPr>
            <p:cNvPr id="67" name="AutoShape 5"/>
            <p:cNvSpPr>
              <a:spLocks noChangeArrowheads="1"/>
            </p:cNvSpPr>
            <p:nvPr/>
          </p:nvSpPr>
          <p:spPr bwMode="auto">
            <a:xfrm flipH="1">
              <a:off x="146" y="602"/>
              <a:ext cx="886" cy="205"/>
            </a:xfrm>
            <a:prstGeom prst="roundRect">
              <a:avLst>
                <a:gd name="adj" fmla="val 27778"/>
              </a:avLst>
            </a:prstGeom>
            <a:gradFill rotWithShape="1">
              <a:gsLst>
                <a:gs pos="0">
                  <a:srgbClr val="FFFFFF">
                    <a:alpha val="73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600" b="1" kern="12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  <p:sp>
          <p:nvSpPr>
            <p:cNvPr id="68" name="Rectangle 6"/>
            <p:cNvSpPr>
              <a:spLocks noChangeArrowheads="1"/>
            </p:cNvSpPr>
            <p:nvPr/>
          </p:nvSpPr>
          <p:spPr bwMode="auto">
            <a:xfrm>
              <a:off x="216" y="699"/>
              <a:ext cx="763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rtl="0" fontAlgn="base" latinLnBrk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2000" b="1" kern="12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  <a:cs typeface="+mn-cs"/>
                </a:rPr>
                <a:t>재원</a:t>
              </a:r>
              <a:endParaRPr kumimoji="1" lang="ko-KR" altLang="en-US" sz="2000" b="1" kern="12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</p:grpSp>
      <p:sp>
        <p:nvSpPr>
          <p:cNvPr id="55" name="AutoShape 7"/>
          <p:cNvSpPr>
            <a:spLocks noChangeArrowheads="1"/>
          </p:cNvSpPr>
          <p:nvPr/>
        </p:nvSpPr>
        <p:spPr bwMode="auto">
          <a:xfrm flipH="1">
            <a:off x="2752495" y="990114"/>
            <a:ext cx="1512887" cy="1155186"/>
          </a:xfrm>
          <a:prstGeom prst="roundRect">
            <a:avLst>
              <a:gd name="adj" fmla="val 9130"/>
            </a:avLst>
          </a:prstGeom>
          <a:gradFill rotWithShape="1">
            <a:gsLst>
              <a:gs pos="0">
                <a:srgbClr val="31D5D5">
                  <a:gamma/>
                  <a:shade val="57647"/>
                  <a:invGamma/>
                </a:srgbClr>
              </a:gs>
              <a:gs pos="100000">
                <a:srgbClr val="31D5D5"/>
              </a:gs>
            </a:gsLst>
            <a:lin ang="5400000" scaled="1"/>
          </a:gradFill>
          <a:ln w="28575" algn="ctr">
            <a:solidFill>
              <a:schemeClr val="bg1"/>
            </a:solidFill>
            <a:round/>
            <a:headEnd/>
            <a:tailEnd/>
          </a:ln>
          <a:effectLst>
            <a:prstShdw prst="shdw17" dist="35921" dir="27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ko-KR" sz="1600" b="1" kern="120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2930521" y="1131724"/>
            <a:ext cx="1211262" cy="8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rtl="0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b="1" kern="12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+mn-cs"/>
              </a:rPr>
              <a:t>장기요양</a:t>
            </a:r>
            <a:endParaRPr kumimoji="1" lang="en-US" altLang="ko-KR" sz="2000" b="1" kern="12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algn="ctr" rtl="0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b="1" kern="12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+mn-cs"/>
              </a:rPr>
              <a:t>보험료</a:t>
            </a:r>
          </a:p>
        </p:txBody>
      </p:sp>
      <p:sp>
        <p:nvSpPr>
          <p:cNvPr id="58" name="AutoShape 13"/>
          <p:cNvSpPr>
            <a:spLocks noChangeArrowheads="1"/>
          </p:cNvSpPr>
          <p:nvPr/>
        </p:nvSpPr>
        <p:spPr bwMode="auto">
          <a:xfrm flipH="1">
            <a:off x="5067328" y="982629"/>
            <a:ext cx="1512887" cy="1155186"/>
          </a:xfrm>
          <a:prstGeom prst="roundRect">
            <a:avLst>
              <a:gd name="adj" fmla="val 9130"/>
            </a:avLst>
          </a:prstGeom>
          <a:gradFill rotWithShape="1">
            <a:gsLst>
              <a:gs pos="0">
                <a:srgbClr val="1CA0EA">
                  <a:gamma/>
                  <a:shade val="57647"/>
                  <a:invGamma/>
                </a:srgbClr>
              </a:gs>
              <a:gs pos="100000">
                <a:srgbClr val="1CA0EA"/>
              </a:gs>
            </a:gsLst>
            <a:lin ang="5400000" scaled="1"/>
          </a:gradFill>
          <a:ln w="28575" algn="ctr">
            <a:solidFill>
              <a:schemeClr val="bg1"/>
            </a:solidFill>
            <a:round/>
            <a:headEnd/>
            <a:tailEnd/>
          </a:ln>
          <a:effectLst>
            <a:prstShdw prst="shdw17" dist="35921" dir="27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ko-KR" sz="1600" b="1" kern="120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5218140" y="1133160"/>
            <a:ext cx="1211262" cy="8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rtl="0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b="1" kern="1200" dirty="0" smtClean="0">
                <a:solidFill>
                  <a:srgbClr val="FFFFFF"/>
                </a:solidFill>
                <a:latin typeface="Arial" pitchFamily="34" charset="0"/>
                <a:ea typeface="HY헤드라인M" pitchFamily="18" charset="-127"/>
                <a:cs typeface="+mn-cs"/>
              </a:rPr>
              <a:t>국고</a:t>
            </a:r>
            <a:r>
              <a:rPr kumimoji="1" lang="ko-KR" altLang="en-US" sz="2000" b="1" dirty="0" smtClean="0">
                <a:solidFill>
                  <a:srgbClr val="FFFFFF"/>
                </a:solidFill>
                <a:latin typeface="Arial" pitchFamily="34" charset="0"/>
              </a:rPr>
              <a:t>지원</a:t>
            </a:r>
            <a:endParaRPr kumimoji="1" lang="ko-KR" altLang="en-US" sz="2000" b="1" kern="1200" dirty="0">
              <a:solidFill>
                <a:srgbClr val="FFFFFF"/>
              </a:solidFill>
              <a:latin typeface="Arial" pitchFamily="34" charset="0"/>
              <a:ea typeface="HY헤드라인M" pitchFamily="18" charset="-127"/>
              <a:cs typeface="+mn-cs"/>
            </a:endParaRPr>
          </a:p>
        </p:txBody>
      </p:sp>
      <p:sp>
        <p:nvSpPr>
          <p:cNvPr id="60" name="AutoShape 20"/>
          <p:cNvSpPr>
            <a:spLocks noChangeArrowheads="1"/>
          </p:cNvSpPr>
          <p:nvPr/>
        </p:nvSpPr>
        <p:spPr bwMode="auto">
          <a:xfrm flipH="1">
            <a:off x="7367647" y="981345"/>
            <a:ext cx="1512887" cy="1155186"/>
          </a:xfrm>
          <a:prstGeom prst="roundRect">
            <a:avLst>
              <a:gd name="adj" fmla="val 9130"/>
            </a:avLst>
          </a:prstGeom>
          <a:gradFill rotWithShape="1">
            <a:gsLst>
              <a:gs pos="0">
                <a:srgbClr val="3E4EC8">
                  <a:gamma/>
                  <a:shade val="57647"/>
                  <a:invGamma/>
                </a:srgbClr>
              </a:gs>
              <a:gs pos="100000">
                <a:srgbClr val="3E4EC8"/>
              </a:gs>
            </a:gsLst>
            <a:lin ang="5400000" scaled="1"/>
          </a:gradFill>
          <a:ln w="28575" algn="ctr">
            <a:solidFill>
              <a:schemeClr val="bg1"/>
            </a:solidFill>
            <a:round/>
            <a:headEnd/>
            <a:tailEnd/>
          </a:ln>
          <a:effectLst>
            <a:prstShdw prst="shdw17" dist="35921" dir="27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ko-KR" sz="1600" b="1" kern="120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61" name="Rectangle 22"/>
          <p:cNvSpPr>
            <a:spLocks noChangeArrowheads="1"/>
          </p:cNvSpPr>
          <p:nvPr/>
        </p:nvSpPr>
        <p:spPr bwMode="auto">
          <a:xfrm>
            <a:off x="7518459" y="1140796"/>
            <a:ext cx="1211262" cy="8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rtl="0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b="1" kern="1200" dirty="0" err="1" smtClean="0">
                <a:solidFill>
                  <a:srgbClr val="FFFFFF"/>
                </a:solidFill>
                <a:latin typeface="Arial" pitchFamily="34" charset="0"/>
                <a:ea typeface="HY헤드라인M" pitchFamily="18" charset="-127"/>
                <a:cs typeface="+mn-cs"/>
              </a:rPr>
              <a:t>본인일부</a:t>
            </a:r>
            <a:endParaRPr kumimoji="1" lang="en-US" altLang="ko-KR" sz="2000" b="1" kern="1200" dirty="0">
              <a:solidFill>
                <a:srgbClr val="FFFFFF"/>
              </a:solidFill>
              <a:latin typeface="Arial" pitchFamily="34" charset="0"/>
              <a:ea typeface="HY헤드라인M" pitchFamily="18" charset="-127"/>
              <a:cs typeface="+mn-cs"/>
            </a:endParaRPr>
          </a:p>
          <a:p>
            <a:pPr algn="ctr" rtl="0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b="1" kern="1200" dirty="0">
                <a:solidFill>
                  <a:srgbClr val="FFFFFF"/>
                </a:solidFill>
                <a:latin typeface="Arial" pitchFamily="34" charset="0"/>
                <a:ea typeface="HY헤드라인M" pitchFamily="18" charset="-127"/>
                <a:cs typeface="+mn-cs"/>
              </a:rPr>
              <a:t>부담금</a:t>
            </a:r>
          </a:p>
        </p:txBody>
      </p:sp>
      <p:pic>
        <p:nvPicPr>
          <p:cNvPr id="62" name="Picture 2" descr="C:\파워포인트\02-최신파워포인트디자인자료및템플릿모음등등power point-294M\파워포인트 클립아트 모음\심볼\SY116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714" y="1244948"/>
            <a:ext cx="636588" cy="642483"/>
          </a:xfrm>
          <a:prstGeom prst="rect">
            <a:avLst/>
          </a:prstGeom>
          <a:noFill/>
        </p:spPr>
      </p:pic>
      <p:pic>
        <p:nvPicPr>
          <p:cNvPr id="63" name="Picture 3" descr="C:\파워포인트\02-최신파워포인트디자인자료및템플릿모음등등power point-294M\파워포인트 클립아트 모음\심볼\SY120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2299" y="1283702"/>
            <a:ext cx="673101" cy="679334"/>
          </a:xfrm>
          <a:prstGeom prst="rect">
            <a:avLst/>
          </a:prstGeom>
          <a:noFill/>
        </p:spPr>
      </p:pic>
      <p:pic>
        <p:nvPicPr>
          <p:cNvPr id="64" name="Picture 2" descr="C:\파워포인트\02-최신파워포인트디자인자료및템플릿모음등등power point-294M\파워포인트 클립아트 모음\심볼\SY116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3887" y="1238220"/>
            <a:ext cx="636588" cy="642483"/>
          </a:xfrm>
          <a:prstGeom prst="rect">
            <a:avLst/>
          </a:prstGeom>
          <a:noFill/>
        </p:spPr>
      </p:pic>
      <p:grpSp>
        <p:nvGrpSpPr>
          <p:cNvPr id="70" name="그룹 34"/>
          <p:cNvGrpSpPr/>
          <p:nvPr/>
        </p:nvGrpSpPr>
        <p:grpSpPr>
          <a:xfrm>
            <a:off x="131763" y="2500856"/>
            <a:ext cx="9226583" cy="1260001"/>
            <a:chOff x="131763" y="855663"/>
            <a:chExt cx="9226583" cy="1793875"/>
          </a:xfrm>
        </p:grpSpPr>
        <p:sp>
          <p:nvSpPr>
            <p:cNvPr id="72" name="AutoShape 4"/>
            <p:cNvSpPr>
              <a:spLocks noChangeArrowheads="1"/>
            </p:cNvSpPr>
            <p:nvPr/>
          </p:nvSpPr>
          <p:spPr bwMode="auto">
            <a:xfrm>
              <a:off x="131763" y="855663"/>
              <a:ext cx="8891587" cy="1793875"/>
            </a:xfrm>
            <a:prstGeom prst="roundRect">
              <a:avLst>
                <a:gd name="adj" fmla="val 11315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2700000" scaled="1"/>
            </a:gradFill>
            <a:ln w="5715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600" b="1" kern="12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+mn-cs"/>
              </a:endParaRPr>
            </a:p>
          </p:txBody>
        </p:sp>
        <p:grpSp>
          <p:nvGrpSpPr>
            <p:cNvPr id="73" name="Group 6"/>
            <p:cNvGrpSpPr>
              <a:grpSpLocks/>
            </p:cNvGrpSpPr>
            <p:nvPr/>
          </p:nvGrpSpPr>
          <p:grpSpPr bwMode="auto">
            <a:xfrm>
              <a:off x="179388" y="908051"/>
              <a:ext cx="1512887" cy="1644650"/>
              <a:chOff x="113" y="572"/>
              <a:chExt cx="953" cy="1036"/>
            </a:xfrm>
          </p:grpSpPr>
          <p:sp>
            <p:nvSpPr>
              <p:cNvPr id="76" name="AutoShape 7"/>
              <p:cNvSpPr>
                <a:spLocks noChangeArrowheads="1"/>
              </p:cNvSpPr>
              <p:nvPr/>
            </p:nvSpPr>
            <p:spPr bwMode="auto">
              <a:xfrm flipH="1">
                <a:off x="113" y="572"/>
                <a:ext cx="953" cy="1036"/>
              </a:xfrm>
              <a:prstGeom prst="roundRect">
                <a:avLst>
                  <a:gd name="adj" fmla="val 9130"/>
                </a:avLst>
              </a:prstGeom>
              <a:gradFill rotWithShape="1">
                <a:gsLst>
                  <a:gs pos="0">
                    <a:srgbClr val="31D5D5">
                      <a:gamma/>
                      <a:shade val="57647"/>
                      <a:invGamma/>
                    </a:srgbClr>
                  </a:gs>
                  <a:gs pos="100000">
                    <a:srgbClr val="31D5D5"/>
                  </a:gs>
                </a:gsLst>
                <a:lin ang="5400000" scaled="1"/>
              </a:gradFill>
              <a:ln w="28575" algn="ctr">
                <a:solidFill>
                  <a:schemeClr val="bg1"/>
                </a:solidFill>
                <a:round/>
                <a:headEnd/>
                <a:tailEnd/>
              </a:ln>
              <a:effectLst>
                <a:prstShdw prst="shdw17" dist="35921" dir="27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pPr algn="ctr" rtl="0"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ko-KR" sz="1600" b="1" kern="120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+mn-cs"/>
                </a:endParaRPr>
              </a:p>
            </p:txBody>
          </p:sp>
          <p:sp>
            <p:nvSpPr>
              <p:cNvPr id="77" name="AutoShape 8"/>
              <p:cNvSpPr>
                <a:spLocks noChangeArrowheads="1"/>
              </p:cNvSpPr>
              <p:nvPr/>
            </p:nvSpPr>
            <p:spPr bwMode="auto">
              <a:xfrm flipH="1">
                <a:off x="146" y="602"/>
                <a:ext cx="886" cy="205"/>
              </a:xfrm>
              <a:prstGeom prst="roundRect">
                <a:avLst>
                  <a:gd name="adj" fmla="val 27778"/>
                </a:avLst>
              </a:prstGeom>
              <a:gradFill rotWithShape="1">
                <a:gsLst>
                  <a:gs pos="0">
                    <a:srgbClr val="FFFFFF">
                      <a:alpha val="73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0"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600" b="1" kern="120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+mn-cs"/>
                </a:endParaRPr>
              </a:p>
            </p:txBody>
          </p:sp>
        </p:grpSp>
        <p:sp>
          <p:nvSpPr>
            <p:cNvPr id="74" name="Rectangle 9"/>
            <p:cNvSpPr>
              <a:spLocks noChangeArrowheads="1"/>
            </p:cNvSpPr>
            <p:nvPr/>
          </p:nvSpPr>
          <p:spPr bwMode="auto">
            <a:xfrm>
              <a:off x="342900" y="1109663"/>
              <a:ext cx="1211262" cy="119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2000" b="1" kern="12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  <a:cs typeface="+mn-cs"/>
                </a:rPr>
                <a:t>장기요양</a:t>
              </a:r>
              <a:endParaRPr kumimoji="1" lang="en-US" altLang="ko-KR" sz="2000" b="1" kern="12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+mn-cs"/>
              </a:endParaRPr>
            </a:p>
            <a:p>
              <a:pPr algn="ctr" rtl="0" fontAlgn="base" latinLnBrk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2000" b="1" kern="12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  <a:cs typeface="+mn-cs"/>
                </a:rPr>
                <a:t>보험료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857356" y="1182972"/>
              <a:ext cx="7500990" cy="102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Char char="-"/>
              </a:pPr>
              <a:r>
                <a:rPr kumimoji="1" lang="ko-KR" altLang="en-US" kern="1200" dirty="0">
                  <a:solidFill>
                    <a:srgbClr val="000000"/>
                  </a:solidFill>
                </a:rPr>
                <a:t> 건강보험료와 </a:t>
              </a:r>
              <a:r>
                <a:rPr kumimoji="1" lang="ko-KR" altLang="en-US" kern="1200" dirty="0" smtClean="0">
                  <a:solidFill>
                    <a:srgbClr val="000000"/>
                  </a:solidFill>
                </a:rPr>
                <a:t>통합 고지</a:t>
              </a:r>
              <a:r>
                <a:rPr kumimoji="1" lang="en-US" altLang="ko-KR" kern="1200" dirty="0" smtClean="0">
                  <a:solidFill>
                    <a:srgbClr val="000000"/>
                  </a:solidFill>
                </a:rPr>
                <a:t>, </a:t>
              </a:r>
              <a:r>
                <a:rPr kumimoji="1" lang="ko-KR" altLang="en-US" kern="1200" dirty="0">
                  <a:solidFill>
                    <a:srgbClr val="000000"/>
                  </a:solidFill>
                </a:rPr>
                <a:t>독립회계로 </a:t>
              </a:r>
              <a:r>
                <a:rPr kumimoji="1" lang="ko-KR" altLang="en-US" kern="1200" dirty="0" smtClean="0">
                  <a:solidFill>
                    <a:srgbClr val="000000"/>
                  </a:solidFill>
                </a:rPr>
                <a:t>관리</a:t>
              </a:r>
              <a:endParaRPr kumimoji="1" lang="en-US" altLang="ko-KR" kern="1200" dirty="0" smtClean="0">
                <a:solidFill>
                  <a:srgbClr val="000000"/>
                </a:solidFill>
              </a:endParaRPr>
            </a:p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endParaRPr kumimoji="1" lang="en-US" altLang="ko-KR" sz="500" kern="1200" dirty="0" smtClean="0">
                <a:solidFill>
                  <a:srgbClr val="000000"/>
                </a:solidFill>
              </a:endParaRPr>
            </a:p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kumimoji="1" lang="en-US" altLang="ko-KR" kern="1200" dirty="0" smtClean="0">
                  <a:solidFill>
                    <a:srgbClr val="000000"/>
                  </a:solidFill>
                </a:rPr>
                <a:t> </a:t>
              </a:r>
              <a:r>
                <a:rPr kumimoji="1" lang="ko-KR" altLang="en-US" kern="1200" dirty="0" smtClean="0">
                  <a:solidFill>
                    <a:srgbClr val="000000"/>
                  </a:solidFill>
                </a:rPr>
                <a:t>장기요양보험료 </a:t>
              </a:r>
              <a:r>
                <a:rPr kumimoji="1" lang="en-US" altLang="ko-KR" kern="1200" dirty="0">
                  <a:solidFill>
                    <a:srgbClr val="000000"/>
                  </a:solidFill>
                </a:rPr>
                <a:t>= </a:t>
              </a:r>
              <a:r>
                <a:rPr kumimoji="1" lang="ko-KR" altLang="en-US" kern="1200" dirty="0" err="1" smtClean="0">
                  <a:solidFill>
                    <a:srgbClr val="000000"/>
                  </a:solidFill>
                </a:rPr>
                <a:t>건강보험료액</a:t>
              </a:r>
              <a:r>
                <a:rPr kumimoji="1" lang="ko-KR" altLang="en-US" kern="1200" dirty="0" smtClean="0">
                  <a:solidFill>
                    <a:srgbClr val="000000"/>
                  </a:solidFill>
                </a:rPr>
                <a:t> </a:t>
              </a:r>
              <a:r>
                <a:rPr kumimoji="1" lang="en-US" altLang="ko-KR" kern="1200" dirty="0" smtClean="0">
                  <a:solidFill>
                    <a:srgbClr val="000000"/>
                  </a:solidFill>
                </a:rPr>
                <a:t>X </a:t>
              </a:r>
              <a:r>
                <a:rPr kumimoji="1" lang="ko-KR" altLang="en-US" kern="1200" dirty="0" err="1" smtClean="0">
                  <a:solidFill>
                    <a:srgbClr val="000000"/>
                  </a:solidFill>
                </a:rPr>
                <a:t>장기요양보험료율</a:t>
              </a:r>
              <a:r>
                <a:rPr kumimoji="1" lang="en-US" altLang="ko-KR" kern="1200" dirty="0" smtClean="0">
                  <a:solidFill>
                    <a:srgbClr val="FF0000"/>
                  </a:solidFill>
                </a:rPr>
                <a:t>(</a:t>
              </a:r>
              <a:r>
                <a:rPr kumimoji="1" lang="en-US" altLang="ko-KR" kern="1200" dirty="0" smtClean="0">
                  <a:solidFill>
                    <a:srgbClr val="FF0000"/>
                  </a:solidFill>
                  <a:latin typeface="궁서" pitchFamily="18" charset="-127"/>
                  <a:ea typeface="궁서" pitchFamily="18" charset="-127"/>
                </a:rPr>
                <a:t>‘</a:t>
              </a:r>
              <a:r>
                <a:rPr kumimoji="1" lang="en-US" altLang="ko-KR" kern="1200" dirty="0" smtClean="0">
                  <a:solidFill>
                    <a:srgbClr val="FF0000"/>
                  </a:solidFill>
                </a:rPr>
                <a:t>18</a:t>
              </a:r>
              <a:r>
                <a:rPr kumimoji="1" lang="ko-KR" altLang="en-US" kern="1200" dirty="0" smtClean="0">
                  <a:solidFill>
                    <a:srgbClr val="FF0000"/>
                  </a:solidFill>
                </a:rPr>
                <a:t>년 </a:t>
              </a:r>
              <a:r>
                <a:rPr kumimoji="1" lang="en-US" altLang="ko-KR" kern="1200" dirty="0" smtClean="0">
                  <a:solidFill>
                    <a:srgbClr val="FF0000"/>
                  </a:solidFill>
                </a:rPr>
                <a:t>7.38%)</a:t>
              </a:r>
              <a:endParaRPr kumimoji="1" lang="en-US" altLang="ko-KR" kern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1" name="Picture 24" descr="money3"/>
          <p:cNvPicPr>
            <a:picLocks noChangeAspect="1" noChangeArrowheads="1"/>
          </p:cNvPicPr>
          <p:nvPr/>
        </p:nvPicPr>
        <p:blipFill>
          <a:blip r:embed="rId5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1200926" y="2214554"/>
            <a:ext cx="1156496" cy="786541"/>
          </a:xfrm>
          <a:prstGeom prst="rect">
            <a:avLst/>
          </a:prstGeom>
          <a:noFill/>
        </p:spPr>
      </p:pic>
      <p:grpSp>
        <p:nvGrpSpPr>
          <p:cNvPr id="78" name="그룹 77"/>
          <p:cNvGrpSpPr/>
          <p:nvPr/>
        </p:nvGrpSpPr>
        <p:grpSpPr>
          <a:xfrm>
            <a:off x="131763" y="3682169"/>
            <a:ext cx="9012237" cy="1534810"/>
            <a:chOff x="131763" y="3682169"/>
            <a:chExt cx="8998932" cy="1534810"/>
          </a:xfrm>
        </p:grpSpPr>
        <p:grpSp>
          <p:nvGrpSpPr>
            <p:cNvPr id="79" name="Group 10"/>
            <p:cNvGrpSpPr>
              <a:grpSpLocks/>
            </p:cNvGrpSpPr>
            <p:nvPr/>
          </p:nvGrpSpPr>
          <p:grpSpPr bwMode="auto">
            <a:xfrm>
              <a:off x="131763" y="3956979"/>
              <a:ext cx="8891587" cy="1260000"/>
              <a:chOff x="83" y="1797"/>
              <a:chExt cx="5601" cy="1130"/>
            </a:xfrm>
          </p:grpSpPr>
          <p:sp>
            <p:nvSpPr>
              <p:cNvPr id="82" name="AutoShape 11"/>
              <p:cNvSpPr>
                <a:spLocks noChangeArrowheads="1"/>
              </p:cNvSpPr>
              <p:nvPr/>
            </p:nvSpPr>
            <p:spPr bwMode="auto">
              <a:xfrm>
                <a:off x="83" y="1797"/>
                <a:ext cx="5601" cy="1130"/>
              </a:xfrm>
              <a:prstGeom prst="roundRect">
                <a:avLst>
                  <a:gd name="adj" fmla="val 11315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2700000" scaled="1"/>
              </a:gradFill>
              <a:ln w="57150" algn="ctr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r" rtl="0"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600" b="1" kern="120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+mn-cs"/>
                </a:endParaRPr>
              </a:p>
            </p:txBody>
          </p:sp>
          <p:sp>
            <p:nvSpPr>
              <p:cNvPr id="83" name="AutoShape 13"/>
              <p:cNvSpPr>
                <a:spLocks noChangeArrowheads="1"/>
              </p:cNvSpPr>
              <p:nvPr/>
            </p:nvSpPr>
            <p:spPr bwMode="auto">
              <a:xfrm flipH="1">
                <a:off x="113" y="1826"/>
                <a:ext cx="953" cy="1036"/>
              </a:xfrm>
              <a:prstGeom prst="roundRect">
                <a:avLst>
                  <a:gd name="adj" fmla="val 9130"/>
                </a:avLst>
              </a:prstGeom>
              <a:gradFill rotWithShape="1">
                <a:gsLst>
                  <a:gs pos="0">
                    <a:srgbClr val="1CA0EA">
                      <a:gamma/>
                      <a:shade val="57647"/>
                      <a:invGamma/>
                    </a:srgbClr>
                  </a:gs>
                  <a:gs pos="100000">
                    <a:srgbClr val="1CA0EA"/>
                  </a:gs>
                </a:gsLst>
                <a:lin ang="5400000" scaled="1"/>
              </a:gradFill>
              <a:ln w="28575" algn="ctr">
                <a:solidFill>
                  <a:schemeClr val="bg1"/>
                </a:solidFill>
                <a:round/>
                <a:headEnd/>
                <a:tailEnd/>
              </a:ln>
              <a:effectLst>
                <a:prstShdw prst="shdw17" dist="35921" dir="27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pPr algn="ctr" rtl="0"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ko-KR" sz="1600" b="1" kern="120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+mn-cs"/>
                </a:endParaRPr>
              </a:p>
            </p:txBody>
          </p:sp>
          <p:sp>
            <p:nvSpPr>
              <p:cNvPr id="84" name="AutoShape 14"/>
              <p:cNvSpPr>
                <a:spLocks noChangeArrowheads="1"/>
              </p:cNvSpPr>
              <p:nvPr/>
            </p:nvSpPr>
            <p:spPr bwMode="auto">
              <a:xfrm flipH="1">
                <a:off x="146" y="1856"/>
                <a:ext cx="886" cy="205"/>
              </a:xfrm>
              <a:prstGeom prst="roundRect">
                <a:avLst>
                  <a:gd name="adj" fmla="val 27778"/>
                </a:avLst>
              </a:prstGeom>
              <a:gradFill rotWithShape="1">
                <a:gsLst>
                  <a:gs pos="0">
                    <a:srgbClr val="FFFFFF">
                      <a:alpha val="73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0"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600" b="1" kern="120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+mn-cs"/>
                </a:endParaRPr>
              </a:p>
            </p:txBody>
          </p:sp>
          <p:sp>
            <p:nvSpPr>
              <p:cNvPr id="85" name="Rectangle 15"/>
              <p:cNvSpPr>
                <a:spLocks noChangeArrowheads="1"/>
              </p:cNvSpPr>
              <p:nvPr/>
            </p:nvSpPr>
            <p:spPr bwMode="auto">
              <a:xfrm>
                <a:off x="208" y="1961"/>
                <a:ext cx="763" cy="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pPr algn="ctr" rtl="0" fontAlgn="base" latinLnBrk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2000" b="1" kern="1200" dirty="0" smtClean="0">
                    <a:solidFill>
                      <a:srgbClr val="FFFFFF"/>
                    </a:solidFill>
                    <a:latin typeface="Arial" pitchFamily="34" charset="0"/>
                    <a:ea typeface="HY헤드라인M" pitchFamily="18" charset="-127"/>
                    <a:cs typeface="+mn-cs"/>
                  </a:rPr>
                  <a:t>국고지원</a:t>
                </a:r>
                <a:endParaRPr kumimoji="1" lang="ko-KR" altLang="en-US" sz="2000" b="1" kern="1200" dirty="0">
                  <a:solidFill>
                    <a:srgbClr val="FFFFFF"/>
                  </a:solidFill>
                  <a:latin typeface="Arial" pitchFamily="34" charset="0"/>
                  <a:ea typeface="HY헤드라인M" pitchFamily="18" charset="-127"/>
                  <a:cs typeface="+mn-cs"/>
                </a:endParaRP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1857356" y="4000504"/>
              <a:ext cx="7273339" cy="117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298" rtl="0" fontAlgn="base" latinLnBrk="1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kumimoji="1" lang="ko-KR" altLang="en-US" kern="1200" dirty="0">
                  <a:solidFill>
                    <a:srgbClr val="000000"/>
                  </a:solidFill>
                </a:rPr>
                <a:t> 국가는 예산의 범위 안에서 </a:t>
              </a:r>
              <a:r>
                <a:rPr kumimoji="1" lang="ko-KR" altLang="en-US" kern="1200" dirty="0" smtClean="0">
                  <a:solidFill>
                    <a:srgbClr val="FF0000"/>
                  </a:solidFill>
                </a:rPr>
                <a:t>요양보험료 예상수입액의 </a:t>
              </a:r>
              <a:r>
                <a:rPr kumimoji="1" lang="en-US" altLang="ko-KR" kern="1200" dirty="0">
                  <a:solidFill>
                    <a:srgbClr val="FF0000"/>
                  </a:solidFill>
                </a:rPr>
                <a:t>20%</a:t>
              </a:r>
              <a:r>
                <a:rPr kumimoji="1" lang="ko-KR" altLang="en-US" kern="1200" dirty="0">
                  <a:solidFill>
                    <a:srgbClr val="000000"/>
                  </a:solidFill>
                </a:rPr>
                <a:t>에 </a:t>
              </a:r>
              <a:endParaRPr kumimoji="1" lang="en-US" altLang="ko-KR" kern="1200" dirty="0" smtClean="0">
                <a:solidFill>
                  <a:srgbClr val="000000"/>
                </a:solidFill>
              </a:endParaRPr>
            </a:p>
            <a:p>
              <a:pPr algn="l" defTabSz="914298" rtl="0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dirty="0" smtClean="0">
                  <a:solidFill>
                    <a:srgbClr val="000000"/>
                  </a:solidFill>
                </a:rPr>
                <a:t>   </a:t>
              </a:r>
              <a:r>
                <a:rPr kumimoji="1" lang="ko-KR" altLang="en-US" kern="1200" dirty="0" smtClean="0">
                  <a:solidFill>
                    <a:srgbClr val="000000"/>
                  </a:solidFill>
                </a:rPr>
                <a:t>상당하는 </a:t>
              </a:r>
              <a:r>
                <a:rPr kumimoji="1" lang="ko-KR" altLang="en-US" kern="1200" dirty="0">
                  <a:solidFill>
                    <a:srgbClr val="000000"/>
                  </a:solidFill>
                </a:rPr>
                <a:t>금액을 </a:t>
              </a:r>
              <a:r>
                <a:rPr kumimoji="1" lang="ko-KR" altLang="en-US" kern="1200" dirty="0" smtClean="0">
                  <a:solidFill>
                    <a:srgbClr val="000000"/>
                  </a:solidFill>
                </a:rPr>
                <a:t>지원</a:t>
              </a:r>
              <a:endParaRPr kumimoji="1" lang="en-US" altLang="ko-KR" sz="500" kern="1200" dirty="0">
                <a:solidFill>
                  <a:srgbClr val="000000"/>
                </a:solidFill>
              </a:endParaRPr>
            </a:p>
            <a:p>
              <a:pPr algn="l" defTabSz="914298" rtl="0" fontAlgn="base" latinLnBrk="1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kumimoji="1" lang="ko-KR" altLang="en-US" kern="1200" dirty="0">
                  <a:solidFill>
                    <a:srgbClr val="000000"/>
                  </a:solidFill>
                </a:rPr>
                <a:t> </a:t>
              </a:r>
              <a:r>
                <a:rPr kumimoji="1" lang="ko-KR" altLang="en-US" kern="1200" spc="-150" dirty="0">
                  <a:solidFill>
                    <a:srgbClr val="000000"/>
                  </a:solidFill>
                </a:rPr>
                <a:t>지방자치단체는 </a:t>
              </a:r>
              <a:r>
                <a:rPr kumimoji="1" lang="ko-KR" altLang="en-US" kern="1200" dirty="0" smtClean="0">
                  <a:solidFill>
                    <a:srgbClr val="000000"/>
                  </a:solidFill>
                </a:rPr>
                <a:t>기초 및 의료급여 </a:t>
              </a:r>
              <a:r>
                <a:rPr kumimoji="1" lang="ko-KR" altLang="en-US" kern="1200" spc="-150" dirty="0" err="1">
                  <a:solidFill>
                    <a:srgbClr val="000000"/>
                  </a:solidFill>
                </a:rPr>
                <a:t>수급권자의</a:t>
              </a:r>
              <a:r>
                <a:rPr kumimoji="1" lang="ko-KR" altLang="en-US" kern="1200" spc="-150" dirty="0">
                  <a:solidFill>
                    <a:srgbClr val="000000"/>
                  </a:solidFill>
                </a:rPr>
                <a:t> 장기요양</a:t>
              </a:r>
              <a:r>
                <a:rPr kumimoji="1" lang="en-US" altLang="ko-KR" kern="1200" spc="-150" dirty="0">
                  <a:solidFill>
                    <a:srgbClr val="000000"/>
                  </a:solidFill>
                </a:rPr>
                <a:t> </a:t>
              </a:r>
              <a:r>
                <a:rPr kumimoji="1" lang="ko-KR" altLang="en-US" kern="1200" spc="-150" dirty="0" smtClean="0">
                  <a:solidFill>
                    <a:srgbClr val="000000"/>
                  </a:solidFill>
                </a:rPr>
                <a:t>급여비용 지원</a:t>
              </a:r>
              <a:endParaRPr kumimoji="1" lang="ko-KR" altLang="en-US" kern="1200" spc="-150" dirty="0">
                <a:solidFill>
                  <a:srgbClr val="000000"/>
                </a:solidFill>
              </a:endParaRPr>
            </a:p>
          </p:txBody>
        </p:sp>
        <p:pic>
          <p:nvPicPr>
            <p:cNvPr id="81" name="Picture 31" descr="태극기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2976" y="3682169"/>
              <a:ext cx="846136" cy="532649"/>
            </a:xfrm>
            <a:prstGeom prst="rect">
              <a:avLst/>
            </a:prstGeom>
            <a:noFill/>
          </p:spPr>
        </p:pic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재원 부담방식</a:t>
            </a:r>
            <a:endParaRPr lang="ko-KR" altLang="en-US" dirty="0"/>
          </a:p>
        </p:txBody>
      </p:sp>
      <p:grpSp>
        <p:nvGrpSpPr>
          <p:cNvPr id="50" name="그룹 49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52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54" name="직선 연결선 53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그룹 85"/>
          <p:cNvGrpSpPr/>
          <p:nvPr/>
        </p:nvGrpSpPr>
        <p:grpSpPr>
          <a:xfrm>
            <a:off x="131763" y="5059195"/>
            <a:ext cx="8891587" cy="1631704"/>
            <a:chOff x="131763" y="5000636"/>
            <a:chExt cx="8891587" cy="1631704"/>
          </a:xfrm>
        </p:grpSpPr>
        <p:grpSp>
          <p:nvGrpSpPr>
            <p:cNvPr id="88" name="Group 16"/>
            <p:cNvGrpSpPr>
              <a:grpSpLocks/>
            </p:cNvGrpSpPr>
            <p:nvPr/>
          </p:nvGrpSpPr>
          <p:grpSpPr bwMode="auto">
            <a:xfrm>
              <a:off x="131763" y="5372340"/>
              <a:ext cx="8891587" cy="1260000"/>
              <a:chOff x="83" y="3055"/>
              <a:chExt cx="5601" cy="1130"/>
            </a:xfrm>
          </p:grpSpPr>
          <p:sp>
            <p:nvSpPr>
              <p:cNvPr id="91" name="AutoShape 17"/>
              <p:cNvSpPr>
                <a:spLocks noChangeArrowheads="1"/>
              </p:cNvSpPr>
              <p:nvPr/>
            </p:nvSpPr>
            <p:spPr bwMode="auto">
              <a:xfrm>
                <a:off x="83" y="3055"/>
                <a:ext cx="5601" cy="1130"/>
              </a:xfrm>
              <a:prstGeom prst="roundRect">
                <a:avLst>
                  <a:gd name="adj" fmla="val 11315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DDDDD"/>
                  </a:gs>
                </a:gsLst>
                <a:lin ang="2700000" scaled="1"/>
              </a:gradFill>
              <a:ln w="57150" algn="ctr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r" rtl="0" fontAlgn="base" latinLnBrk="1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600" b="1" kern="1200">
                  <a:solidFill>
                    <a:srgbClr val="000000"/>
                  </a:solidFill>
                  <a:latin typeface="HY헤드라인M" pitchFamily="18" charset="-127"/>
                  <a:ea typeface="HY헤드라인M" pitchFamily="18" charset="-127"/>
                  <a:cs typeface="+mn-cs"/>
                </a:endParaRPr>
              </a:p>
            </p:txBody>
          </p:sp>
          <p:grpSp>
            <p:nvGrpSpPr>
              <p:cNvPr id="92" name="Group 19"/>
              <p:cNvGrpSpPr>
                <a:grpSpLocks/>
              </p:cNvGrpSpPr>
              <p:nvPr/>
            </p:nvGrpSpPr>
            <p:grpSpPr bwMode="auto">
              <a:xfrm>
                <a:off x="113" y="3091"/>
                <a:ext cx="953" cy="1036"/>
                <a:chOff x="113" y="3091"/>
                <a:chExt cx="953" cy="1036"/>
              </a:xfrm>
            </p:grpSpPr>
            <p:sp>
              <p:nvSpPr>
                <p:cNvPr id="94" name="AutoShape 20"/>
                <p:cNvSpPr>
                  <a:spLocks noChangeArrowheads="1"/>
                </p:cNvSpPr>
                <p:nvPr/>
              </p:nvSpPr>
              <p:spPr bwMode="auto">
                <a:xfrm flipH="1">
                  <a:off x="113" y="3091"/>
                  <a:ext cx="953" cy="1036"/>
                </a:xfrm>
                <a:prstGeom prst="roundRect">
                  <a:avLst>
                    <a:gd name="adj" fmla="val 9130"/>
                  </a:avLst>
                </a:prstGeom>
                <a:gradFill rotWithShape="1">
                  <a:gsLst>
                    <a:gs pos="0">
                      <a:srgbClr val="3E4EC8">
                        <a:gamma/>
                        <a:shade val="57647"/>
                        <a:invGamma/>
                      </a:srgbClr>
                    </a:gs>
                    <a:gs pos="100000">
                      <a:srgbClr val="3E4EC8"/>
                    </a:gs>
                  </a:gsLst>
                  <a:lin ang="5400000" scaled="1"/>
                </a:gradFill>
                <a:ln w="28575" algn="ctr">
                  <a:solidFill>
                    <a:schemeClr val="bg1"/>
                  </a:solidFill>
                  <a:round/>
                  <a:headEnd/>
                  <a:tailEnd/>
                </a:ln>
                <a:effectLst>
                  <a:prstShdw prst="shdw17" dist="35921" dir="2700000">
                    <a:schemeClr val="bg2">
                      <a:alpha val="50000"/>
                    </a:schemeClr>
                  </a:prstShdw>
                </a:effectLst>
              </p:spPr>
              <p:txBody>
                <a:bodyPr wrap="none" anchor="ctr"/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ko-KR" sz="1600" b="1" kern="12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endParaRPr>
                </a:p>
              </p:txBody>
            </p:sp>
            <p:sp>
              <p:nvSpPr>
                <p:cNvPr id="95" name="AutoShape 21"/>
                <p:cNvSpPr>
                  <a:spLocks noChangeArrowheads="1"/>
                </p:cNvSpPr>
                <p:nvPr/>
              </p:nvSpPr>
              <p:spPr bwMode="auto">
                <a:xfrm flipH="1">
                  <a:off x="146" y="3121"/>
                  <a:ext cx="886" cy="206"/>
                </a:xfrm>
                <a:prstGeom prst="roundRect">
                  <a:avLst>
                    <a:gd name="adj" fmla="val 27778"/>
                  </a:avLst>
                </a:prstGeom>
                <a:gradFill rotWithShape="1">
                  <a:gsLst>
                    <a:gs pos="0">
                      <a:srgbClr val="FFFFFF">
                        <a:alpha val="73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600" b="1" kern="12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  <a:cs typeface="+mn-cs"/>
                  </a:endParaRPr>
                </a:p>
              </p:txBody>
            </p:sp>
          </p:grpSp>
          <p:sp>
            <p:nvSpPr>
              <p:cNvPr id="93" name="Rectangle 22"/>
              <p:cNvSpPr>
                <a:spLocks noChangeArrowheads="1"/>
              </p:cNvSpPr>
              <p:nvPr/>
            </p:nvSpPr>
            <p:spPr bwMode="auto">
              <a:xfrm>
                <a:off x="208" y="3234"/>
                <a:ext cx="763" cy="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pPr algn="ctr" rtl="0" fontAlgn="base" latinLnBrk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2000" b="1" kern="1200" dirty="0" err="1" smtClean="0">
                    <a:solidFill>
                      <a:srgbClr val="FFFFFF"/>
                    </a:solidFill>
                    <a:latin typeface="Arial" pitchFamily="34" charset="0"/>
                    <a:ea typeface="HY헤드라인M" pitchFamily="18" charset="-127"/>
                    <a:cs typeface="+mn-cs"/>
                  </a:rPr>
                  <a:t>본인일부</a:t>
                </a:r>
                <a:endParaRPr kumimoji="1" lang="en-US" altLang="ko-KR" sz="2000" b="1" kern="1200" dirty="0">
                  <a:solidFill>
                    <a:srgbClr val="FFFFFF"/>
                  </a:solidFill>
                  <a:latin typeface="Arial" pitchFamily="34" charset="0"/>
                  <a:ea typeface="HY헤드라인M" pitchFamily="18" charset="-127"/>
                  <a:cs typeface="+mn-cs"/>
                </a:endParaRPr>
              </a:p>
              <a:p>
                <a:pPr algn="ctr" rtl="0" fontAlgn="base" latinLnBrk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ko-KR" altLang="en-US" sz="2000" b="1" kern="1200" dirty="0">
                    <a:solidFill>
                      <a:srgbClr val="FFFFFF"/>
                    </a:solidFill>
                    <a:latin typeface="Arial" pitchFamily="34" charset="0"/>
                    <a:ea typeface="HY헤드라인M" pitchFamily="18" charset="-127"/>
                    <a:cs typeface="+mn-cs"/>
                  </a:rPr>
                  <a:t>부담금</a:t>
                </a: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1968473" y="5399643"/>
              <a:ext cx="69612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kumimoji="1" lang="ko-KR" altLang="en-US" kern="1200" dirty="0">
                  <a:solidFill>
                    <a:srgbClr val="000000"/>
                  </a:solidFill>
                </a:rPr>
                <a:t> </a:t>
              </a:r>
              <a:r>
                <a:rPr kumimoji="1" lang="ko-KR" altLang="en-US" kern="1200" dirty="0" smtClean="0">
                  <a:solidFill>
                    <a:srgbClr val="000000"/>
                  </a:solidFill>
                </a:rPr>
                <a:t>재가급여</a:t>
              </a:r>
              <a:r>
                <a:rPr kumimoji="1" lang="en-US" altLang="ko-KR" kern="1200" dirty="0" smtClean="0">
                  <a:solidFill>
                    <a:srgbClr val="000000"/>
                  </a:solidFill>
                </a:rPr>
                <a:t>(</a:t>
              </a:r>
              <a:r>
                <a:rPr kumimoji="1" lang="ko-KR" altLang="en-US" kern="1200" dirty="0" smtClean="0">
                  <a:solidFill>
                    <a:srgbClr val="FF0000"/>
                  </a:solidFill>
                </a:rPr>
                <a:t>급여비용의 </a:t>
              </a:r>
              <a:r>
                <a:rPr kumimoji="1" lang="en-US" altLang="ko-KR" kern="1200" dirty="0">
                  <a:solidFill>
                    <a:srgbClr val="FF0000"/>
                  </a:solidFill>
                </a:rPr>
                <a:t>15</a:t>
              </a:r>
              <a:r>
                <a:rPr kumimoji="1" lang="en-US" altLang="ko-KR" kern="1200" dirty="0" smtClean="0">
                  <a:solidFill>
                    <a:srgbClr val="FF0000"/>
                  </a:solidFill>
                </a:rPr>
                <a:t>%</a:t>
              </a:r>
              <a:r>
                <a:rPr kumimoji="1" lang="en-US" altLang="ko-KR" kern="1200" dirty="0" smtClean="0">
                  <a:solidFill>
                    <a:srgbClr val="000000"/>
                  </a:solidFill>
                </a:rPr>
                <a:t>), </a:t>
              </a:r>
              <a:r>
                <a:rPr kumimoji="1" lang="ko-KR" altLang="en-US" kern="1200" dirty="0" smtClean="0">
                  <a:solidFill>
                    <a:srgbClr val="000000"/>
                  </a:solidFill>
                </a:rPr>
                <a:t>시설급여</a:t>
              </a:r>
              <a:r>
                <a:rPr kumimoji="1" lang="en-US" altLang="ko-KR" kern="1200" dirty="0" smtClean="0">
                  <a:solidFill>
                    <a:srgbClr val="000000"/>
                  </a:solidFill>
                </a:rPr>
                <a:t>(</a:t>
              </a:r>
              <a:r>
                <a:rPr kumimoji="1" lang="ko-KR" altLang="en-US" kern="1200" dirty="0" smtClean="0">
                  <a:solidFill>
                    <a:srgbClr val="FF0000"/>
                  </a:solidFill>
                </a:rPr>
                <a:t>급여비용의 </a:t>
              </a:r>
              <a:r>
                <a:rPr kumimoji="1" lang="en-US" altLang="ko-KR" kern="1200" dirty="0">
                  <a:solidFill>
                    <a:srgbClr val="FF0000"/>
                  </a:solidFill>
                </a:rPr>
                <a:t>20</a:t>
              </a:r>
              <a:r>
                <a:rPr kumimoji="1" lang="en-US" altLang="ko-KR" kern="1200" dirty="0" smtClean="0">
                  <a:solidFill>
                    <a:srgbClr val="FF0000"/>
                  </a:solidFill>
                </a:rPr>
                <a:t>%</a:t>
              </a:r>
              <a:r>
                <a:rPr kumimoji="1" lang="en-US" altLang="ko-KR" kern="1200" dirty="0" smtClean="0">
                  <a:solidFill>
                    <a:srgbClr val="000000"/>
                  </a:solidFill>
                </a:rPr>
                <a:t>)</a:t>
              </a:r>
              <a:endParaRPr kumimoji="1" lang="en-US" altLang="ko-KR" kern="1200" dirty="0">
                <a:solidFill>
                  <a:srgbClr val="000000"/>
                </a:solidFill>
              </a:endParaRPr>
            </a:p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kumimoji="1" lang="en-US" altLang="ko-KR" kern="1200" dirty="0">
                  <a:solidFill>
                    <a:srgbClr val="000000"/>
                  </a:solidFill>
                </a:rPr>
                <a:t> </a:t>
              </a:r>
              <a:r>
                <a:rPr kumimoji="1" lang="ko-KR" altLang="en-US" kern="1200" dirty="0" err="1">
                  <a:solidFill>
                    <a:srgbClr val="000000"/>
                  </a:solidFill>
                </a:rPr>
                <a:t>국민기초생활보장법에</a:t>
              </a:r>
              <a:r>
                <a:rPr kumimoji="1" lang="ko-KR" altLang="en-US" kern="1200" dirty="0">
                  <a:solidFill>
                    <a:srgbClr val="000000"/>
                  </a:solidFill>
                </a:rPr>
                <a:t> 의한 </a:t>
              </a:r>
              <a:r>
                <a:rPr kumimoji="1" lang="ko-KR" altLang="en-US" kern="1200" dirty="0" err="1">
                  <a:solidFill>
                    <a:srgbClr val="000000"/>
                  </a:solidFill>
                </a:rPr>
                <a:t>수급권자는</a:t>
              </a:r>
              <a:r>
                <a:rPr kumimoji="1" lang="ko-KR" altLang="en-US" kern="1200" dirty="0">
                  <a:solidFill>
                    <a:srgbClr val="000000"/>
                  </a:solidFill>
                </a:rPr>
                <a:t> 전액면제</a:t>
              </a:r>
              <a:endParaRPr kumimoji="1" lang="en-US" altLang="ko-KR" kern="1200" dirty="0">
                <a:solidFill>
                  <a:srgbClr val="000000"/>
                </a:solidFill>
              </a:endParaRPr>
            </a:p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kumimoji="1" lang="en-US" altLang="ko-KR" kern="1200" dirty="0">
                  <a:solidFill>
                    <a:srgbClr val="000000"/>
                  </a:solidFill>
                </a:rPr>
                <a:t> </a:t>
              </a:r>
              <a:r>
                <a:rPr kumimoji="1" lang="ko-KR" altLang="en-US" kern="1200" dirty="0" err="1">
                  <a:solidFill>
                    <a:srgbClr val="000000"/>
                  </a:solidFill>
                </a:rPr>
                <a:t>의료급여수급자</a:t>
              </a:r>
              <a:r>
                <a:rPr kumimoji="1" lang="en-US" altLang="ko-KR" kern="1200" dirty="0">
                  <a:solidFill>
                    <a:srgbClr val="000000"/>
                  </a:solidFill>
                </a:rPr>
                <a:t>, </a:t>
              </a:r>
              <a:r>
                <a:rPr kumimoji="1" lang="ko-KR" altLang="en-US" kern="1200" dirty="0">
                  <a:solidFill>
                    <a:srgbClr val="000000"/>
                  </a:solidFill>
                </a:rPr>
                <a:t>저소득층 등은 </a:t>
              </a:r>
              <a:r>
                <a:rPr kumimoji="1" lang="en-US" altLang="ko-KR" dirty="0">
                  <a:solidFill>
                    <a:srgbClr val="000000"/>
                  </a:solidFill>
                </a:rPr>
                <a:t>4</a:t>
              </a:r>
              <a:r>
                <a:rPr kumimoji="1" lang="en-US" altLang="ko-KR" kern="1200" dirty="0" smtClean="0">
                  <a:solidFill>
                    <a:srgbClr val="000000"/>
                  </a:solidFill>
                </a:rPr>
                <a:t>0% or 60% </a:t>
              </a:r>
              <a:r>
                <a:rPr kumimoji="1" lang="ko-KR" altLang="en-US" kern="1200" dirty="0">
                  <a:solidFill>
                    <a:srgbClr val="000000"/>
                  </a:solidFill>
                </a:rPr>
                <a:t>경감</a:t>
              </a:r>
            </a:p>
          </p:txBody>
        </p:sp>
        <p:pic>
          <p:nvPicPr>
            <p:cNvPr id="90" name="Picture 3" descr="C:\Documents and Settings\user\Local Settings\Temporary Internet Files\Content.IE5\09C70JSZ\j0432610[1]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36627" y="5000636"/>
              <a:ext cx="906481" cy="87868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199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/>
      <p:bldP spid="58" grpId="0" animBg="1"/>
      <p:bldP spid="59" grpId="0"/>
      <p:bldP spid="60" grpId="0" animBg="1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6512" y="334397"/>
            <a:ext cx="522583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36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Quiz</a:t>
            </a:r>
            <a:endParaRPr lang="ko-KR" altLang="en-US" sz="3600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5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6" name="직선 연결선 5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159952" y="2276872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인정신청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8104" y="4653136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인정조사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6811" y="3117457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등급판정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4869160"/>
            <a:ext cx="2052248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서비스후기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7984" y="3851756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인정평가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9952" y="5473315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서비스이용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16216" y="3284984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결과통지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536" y="3275692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모니터링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8142" y="4437112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이용지원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8464" y="5219908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청구심사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85467" y="2195572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급여사후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32240" y="2492896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기관평가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19672" y="4077072"/>
            <a:ext cx="1800000" cy="369332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</a:lstStyle>
          <a:p>
            <a:pPr algn="ctr"/>
            <a:r>
              <a:rPr lang="ko-KR" altLang="en-US" dirty="0">
                <a:latin typeface="푸르지오 가늘게" panose="02020603020101020101" pitchFamily="18" charset="-127"/>
                <a:ea typeface="푸르지오 가늘게" panose="02020603020101020101" pitchFamily="18" charset="-127"/>
              </a:rPr>
              <a:t>방문검사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36512" y="1196753"/>
            <a:ext cx="8496944" cy="566772"/>
          </a:xfrm>
          <a:prstGeom prst="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>
              <a:defRPr sz="2400" b="1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dirty="0"/>
              <a:t>장기요양보험 이용절차 </a:t>
            </a:r>
            <a:r>
              <a:rPr lang="en-US" altLang="ko-KR" dirty="0"/>
              <a:t>5</a:t>
            </a:r>
            <a:r>
              <a:rPr lang="ko-KR" altLang="en-US" dirty="0"/>
              <a:t>단계를 순서대로 나열하시오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481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44444E-6 3.7037E-6 L -0.23038 0.55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27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38889E-6 -4.07407E-6 L -0.18889 0.204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10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-1.48148E-6 L -0.00208 0.42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11111E-6 2.96296E-6 L -0.13785 0.4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92" y="20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2222E-6 0 L 0.31111 0.0844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421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DCDB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DCD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DCDB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DCDB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DCDB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최근 </a:t>
            </a:r>
            <a:r>
              <a:rPr lang="en-US" altLang="ko-KR" dirty="0" smtClean="0"/>
              <a:t>3</a:t>
            </a:r>
            <a:r>
              <a:rPr lang="ko-KR" altLang="en-US" dirty="0" smtClean="0"/>
              <a:t>년 채용 현황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요양직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5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6" name="직선 연결선 5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573325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상반기  하반기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63688" y="609329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2016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08126" y="573325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상반기  중반기  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하반기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44230" y="609329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2017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84168" y="573325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상반기  하반기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88224" y="609329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2018</a:t>
            </a:r>
            <a:endParaRPr lang="ko-KR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139952" y="43558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100</a:t>
            </a:r>
            <a:endParaRPr lang="ko-KR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403648" y="389404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206</a:t>
            </a:r>
            <a:endParaRPr lang="ko-KR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957690" y="43558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142</a:t>
            </a:r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347864" y="43558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106</a:t>
            </a:r>
            <a:endParaRPr lang="ko-KR" altLang="en-US" dirty="0"/>
          </a:p>
        </p:txBody>
      </p:sp>
      <p:pic>
        <p:nvPicPr>
          <p:cNvPr id="4100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08" y="3036718"/>
            <a:ext cx="1461668" cy="300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직선 연결선 43"/>
          <p:cNvCxnSpPr/>
          <p:nvPr/>
        </p:nvCxnSpPr>
        <p:spPr>
          <a:xfrm>
            <a:off x="899592" y="5661248"/>
            <a:ext cx="7200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092280" y="478786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80</a:t>
            </a:r>
            <a:endParaRPr lang="ko-KR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205941" y="43651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120</a:t>
            </a:r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274290" y="4859868"/>
            <a:ext cx="78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80</a:t>
            </a:r>
            <a:endParaRPr lang="ko-KR" altLang="en-US" dirty="0"/>
          </a:p>
        </p:txBody>
      </p:sp>
      <p:pic>
        <p:nvPicPr>
          <p:cNvPr id="26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11240"/>
            <a:ext cx="1558787" cy="439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05064"/>
            <a:ext cx="1609826" cy="191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96" y="3040668"/>
            <a:ext cx="1461668" cy="300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16607"/>
            <a:ext cx="1584176" cy="325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38" y="2924944"/>
            <a:ext cx="1522958" cy="313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57" y="4005063"/>
            <a:ext cx="1609826" cy="191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최근 </a:t>
            </a:r>
            <a:r>
              <a:rPr lang="en-US" altLang="ko-KR" dirty="0" smtClean="0"/>
              <a:t>3</a:t>
            </a:r>
            <a:r>
              <a:rPr lang="ko-KR" altLang="en-US" dirty="0" smtClean="0"/>
              <a:t>년 채용 현황</a:t>
            </a:r>
            <a:r>
              <a:rPr lang="en-US" altLang="ko-KR" dirty="0" smtClean="0"/>
              <a:t>(</a:t>
            </a:r>
            <a:r>
              <a:rPr lang="ko-KR" altLang="en-US" dirty="0" smtClean="0"/>
              <a:t>행정직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5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6" name="직선 연결선 5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573325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상반기  하반기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63688" y="609329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2016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08126" y="573325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상반기  중반기  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하반기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44230" y="609329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2017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84168" y="573325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상반기  하반기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88224" y="609329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2018</a:t>
            </a:r>
            <a:endParaRPr lang="ko-KR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139952" y="42838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147</a:t>
            </a:r>
            <a:endParaRPr lang="ko-KR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403648" y="389404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287</a:t>
            </a:r>
            <a:endParaRPr lang="ko-KR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957690" y="384905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288</a:t>
            </a:r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347864" y="389404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236</a:t>
            </a:r>
            <a:endParaRPr lang="ko-KR" altLang="en-US" dirty="0"/>
          </a:p>
        </p:txBody>
      </p:sp>
      <p:pic>
        <p:nvPicPr>
          <p:cNvPr id="4100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22" y="2764112"/>
            <a:ext cx="160982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직선 연결선 43"/>
          <p:cNvCxnSpPr/>
          <p:nvPr/>
        </p:nvCxnSpPr>
        <p:spPr>
          <a:xfrm>
            <a:off x="899592" y="5661248"/>
            <a:ext cx="7200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020272" y="40677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262</a:t>
            </a:r>
            <a:endParaRPr lang="ko-KR" altLang="en-US" dirty="0"/>
          </a:p>
        </p:txBody>
      </p:sp>
      <p:pic>
        <p:nvPicPr>
          <p:cNvPr id="39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6" y="1694902"/>
            <a:ext cx="1609826" cy="454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228184" y="40770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219</a:t>
            </a:r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235013" y="3882218"/>
            <a:ext cx="78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262</a:t>
            </a:r>
            <a:endParaRPr lang="ko-KR" altLang="en-US" dirty="0"/>
          </a:p>
        </p:txBody>
      </p:sp>
      <p:pic>
        <p:nvPicPr>
          <p:cNvPr id="26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18" y="1811240"/>
            <a:ext cx="1558787" cy="439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98" y="1916832"/>
            <a:ext cx="1523314" cy="429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94902"/>
            <a:ext cx="1609826" cy="454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990" y="2060848"/>
            <a:ext cx="1451306" cy="40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688" y="1811240"/>
            <a:ext cx="1558787" cy="439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2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최근 </a:t>
            </a:r>
            <a:r>
              <a:rPr lang="en-US" altLang="ko-KR" dirty="0" smtClean="0"/>
              <a:t>3</a:t>
            </a:r>
            <a:r>
              <a:rPr lang="ko-KR" altLang="en-US" dirty="0" smtClean="0"/>
              <a:t>년 채용 현황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건강직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5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6" name="직선 연결선 5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91680" y="573325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하반기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63688" y="609329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2016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08126" y="573325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상반기  중반기  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하반기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44230" y="609329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2017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84168" y="573325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상반기  하반기</a:t>
            </a:r>
            <a:endParaRPr lang="ko-KR" altLang="en-US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88224" y="6093296"/>
            <a:ext cx="280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2018</a:t>
            </a:r>
            <a:endParaRPr lang="ko-KR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227007" y="492464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53</a:t>
            </a:r>
            <a:endParaRPr lang="ko-KR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004048" y="486916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70</a:t>
            </a:r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378709" y="49411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48</a:t>
            </a:r>
            <a:endParaRPr lang="ko-KR" altLang="en-US" dirty="0"/>
          </a:p>
        </p:txBody>
      </p:sp>
      <p:cxnSp>
        <p:nvCxnSpPr>
          <p:cNvPr id="44" name="직선 연결선 43"/>
          <p:cNvCxnSpPr/>
          <p:nvPr/>
        </p:nvCxnSpPr>
        <p:spPr>
          <a:xfrm>
            <a:off x="899592" y="5661248"/>
            <a:ext cx="7200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092280" y="478786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80</a:t>
            </a:r>
            <a:endParaRPr lang="ko-KR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348691" y="479715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90</a:t>
            </a:r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907704" y="4797152"/>
            <a:ext cx="78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80</a:t>
            </a:r>
            <a:endParaRPr lang="ko-KR" altLang="en-US" dirty="0"/>
          </a:p>
        </p:txBody>
      </p:sp>
      <p:pic>
        <p:nvPicPr>
          <p:cNvPr id="45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0161"/>
            <a:ext cx="1609826" cy="191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57" y="4005063"/>
            <a:ext cx="1609826" cy="191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832" y="3933056"/>
            <a:ext cx="1670480" cy="19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96" y="4365104"/>
            <a:ext cx="1254064" cy="148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992" y="4365104"/>
            <a:ext cx="1254064" cy="148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d30y9cdsu7xlg0.cloudfront.net/png/552553-200.png">
            <a:hlinkClick r:id="rId5" tooltip="me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23602"/>
            <a:ext cx="1477163" cy="175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건강보험공단 신규채용직렬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요양직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4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5" name="직선 연결선 4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그룹 15"/>
          <p:cNvGrpSpPr/>
          <p:nvPr/>
        </p:nvGrpSpPr>
        <p:grpSpPr>
          <a:xfrm>
            <a:off x="2411760" y="1772816"/>
            <a:ext cx="3718955" cy="3448000"/>
            <a:chOff x="2195736" y="1772816"/>
            <a:chExt cx="3718955" cy="3448000"/>
          </a:xfrm>
        </p:grpSpPr>
        <p:sp>
          <p:nvSpPr>
            <p:cNvPr id="13" name="타원 12"/>
            <p:cNvSpPr/>
            <p:nvPr/>
          </p:nvSpPr>
          <p:spPr>
            <a:xfrm>
              <a:off x="2195736" y="1772816"/>
              <a:ext cx="3718955" cy="3448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dirty="0" err="1" smtClean="0">
                  <a:solidFill>
                    <a:schemeClr val="tx1"/>
                  </a:solidFill>
                  <a:latin typeface="a뉴고딕E" panose="02020600000000000000" pitchFamily="18" charset="-127"/>
                  <a:ea typeface="a뉴고딕E" panose="02020600000000000000" pitchFamily="18" charset="-127"/>
                </a:rPr>
                <a:t>요양직</a:t>
              </a:r>
              <a:endParaRPr lang="ko-KR" altLang="en-US" sz="3200" dirty="0">
                <a:solidFill>
                  <a:schemeClr val="tx1"/>
                </a:solidFill>
                <a:latin typeface="a뉴고딕E" panose="02020600000000000000" pitchFamily="18" charset="-127"/>
                <a:ea typeface="a뉴고딕E" panose="02020600000000000000" pitchFamily="18" charset="-127"/>
              </a:endParaRPr>
            </a:p>
          </p:txBody>
        </p:sp>
        <p:pic>
          <p:nvPicPr>
            <p:cNvPr id="5126" name="Picture 6" descr="https://d30y9cdsu7xlg0.cloudfront.net/png/55559-200.png">
              <a:hlinkClick r:id="rId4" tooltip="Senior Couple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2481" y="2112105"/>
              <a:ext cx="1152128" cy="115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폭발 1 13"/>
          <p:cNvSpPr/>
          <p:nvPr/>
        </p:nvSpPr>
        <p:spPr>
          <a:xfrm>
            <a:off x="3044429" y="3645024"/>
            <a:ext cx="2520280" cy="2592288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</a:rPr>
              <a:t>1/3</a:t>
            </a:r>
          </a:p>
          <a:p>
            <a:pPr algn="ctr"/>
            <a:r>
              <a:rPr lang="ko-KR" altLang="en-US" b="1" dirty="0" err="1" smtClean="0">
                <a:solidFill>
                  <a:schemeClr val="tx1"/>
                </a:solidFill>
              </a:rPr>
              <a:t>사회복지사</a:t>
            </a:r>
            <a:r>
              <a:rPr lang="ko-KR" altLang="en-US" b="1" dirty="0" smtClean="0">
                <a:solidFill>
                  <a:schemeClr val="tx1"/>
                </a:solidFill>
              </a:rPr>
              <a:t> 자격 취득자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4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갈매기형 수장 10"/>
          <p:cNvSpPr/>
          <p:nvPr/>
        </p:nvSpPr>
        <p:spPr>
          <a:xfrm>
            <a:off x="107504" y="2636912"/>
            <a:ext cx="2604730" cy="1792448"/>
          </a:xfrm>
          <a:prstGeom prst="chevron">
            <a:avLst>
              <a:gd name="adj" fmla="val 33768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갈매기형 수장 24"/>
          <p:cNvSpPr/>
          <p:nvPr/>
        </p:nvSpPr>
        <p:spPr>
          <a:xfrm>
            <a:off x="2221198" y="2636912"/>
            <a:ext cx="2604730" cy="1792448"/>
          </a:xfrm>
          <a:prstGeom prst="chevron">
            <a:avLst>
              <a:gd name="adj" fmla="val 33768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6" name="갈매기형 수장 25"/>
          <p:cNvSpPr/>
          <p:nvPr/>
        </p:nvSpPr>
        <p:spPr>
          <a:xfrm>
            <a:off x="4327633" y="2636912"/>
            <a:ext cx="2604730" cy="1792448"/>
          </a:xfrm>
          <a:prstGeom prst="chevron">
            <a:avLst>
              <a:gd name="adj" fmla="val 33768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갈매기형 수장 26"/>
          <p:cNvSpPr/>
          <p:nvPr/>
        </p:nvSpPr>
        <p:spPr>
          <a:xfrm>
            <a:off x="6423886" y="2636912"/>
            <a:ext cx="2604730" cy="1792448"/>
          </a:xfrm>
          <a:prstGeom prst="chevron">
            <a:avLst>
              <a:gd name="adj" fmla="val 33768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건강보험공단 신규채용전형절차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5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6" name="직선 연결선 5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44828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서류심사</a:t>
            </a:r>
            <a:endParaRPr lang="ko-KR" altLang="en-US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pic>
        <p:nvPicPr>
          <p:cNvPr id="3076" name="Picture 4" descr="https://d30y9cdsu7xlg0.cloudfront.net/png/618766-200.png">
            <a:hlinkClick r:id="rId5" tooltip="Audit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58789"/>
            <a:ext cx="1318390" cy="153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71800" y="4482896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  필기시험</a:t>
            </a:r>
            <a:endParaRPr lang="en-US" altLang="ko-KR" dirty="0" smtClean="0"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r>
              <a:rPr lang="en-US" altLang="ko-KR" sz="1400" dirty="0">
                <a:latin typeface="a뉴고딕E" panose="02020600000000000000" pitchFamily="18" charset="-127"/>
                <a:ea typeface="a뉴고딕E" panose="02020600000000000000" pitchFamily="18" charset="-127"/>
              </a:rPr>
              <a:t>(</a:t>
            </a:r>
            <a:r>
              <a:rPr lang="ko-KR" altLang="en-US" sz="1400" dirty="0">
                <a:latin typeface="a뉴고딕E" panose="02020600000000000000" pitchFamily="18" charset="-127"/>
                <a:ea typeface="a뉴고딕E" panose="02020600000000000000" pitchFamily="18" charset="-127"/>
              </a:rPr>
              <a:t>인성검사포함</a:t>
            </a:r>
            <a:r>
              <a:rPr lang="en-US" altLang="ko-KR" sz="14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)</a:t>
            </a:r>
            <a:endParaRPr lang="en-US" altLang="ko-KR" sz="1400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pic>
        <p:nvPicPr>
          <p:cNvPr id="3080" name="Picture 8" descr="https://d30y9cdsu7xlg0.cloudfront.net/png/633909-200.png">
            <a:hlinkClick r:id="rId7" tooltip="identity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31831"/>
            <a:ext cx="1461265" cy="14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4897936" y="2796606"/>
            <a:ext cx="1762296" cy="1408802"/>
            <a:chOff x="5148064" y="2708920"/>
            <a:chExt cx="2266352" cy="1408802"/>
          </a:xfrm>
        </p:grpSpPr>
        <p:pic>
          <p:nvPicPr>
            <p:cNvPr id="3086" name="Picture 14" descr="https://d30y9cdsu7xlg0.cloudfront.net/png/704507-200.png">
              <a:hlinkClick r:id="rId9" tooltip="interview meeting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715466"/>
              <a:ext cx="1402256" cy="140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https://d30y9cdsu7xlg0.cloudfront.net/png/704507-200.png">
              <a:hlinkClick r:id="rId9" tooltip="interview meeting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708920"/>
              <a:ext cx="1402256" cy="140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8" name="Picture 16" descr="https://d30y9cdsu7xlg0.cloudfront.net/png/8149-200.png">
            <a:hlinkClick r:id="rId11" tooltip="Symptom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907" y="2758788"/>
            <a:ext cx="1336688" cy="153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45922" y="44998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면접시험</a:t>
            </a:r>
            <a:endParaRPr lang="ko-KR" altLang="en-US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32363" y="44828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신체검사</a:t>
            </a:r>
            <a:endParaRPr lang="ko-KR" altLang="en-US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177281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N</a:t>
            </a:r>
            <a:r>
              <a:rPr lang="en-US" altLang="ko-KR" sz="20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ational </a:t>
            </a:r>
            <a:r>
              <a:rPr lang="en-US" altLang="ko-KR" sz="2400" dirty="0" smtClean="0">
                <a:solidFill>
                  <a:srgbClr val="FF0000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C</a:t>
            </a:r>
            <a:r>
              <a:rPr lang="en-US" altLang="ko-KR" sz="20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ompetency </a:t>
            </a:r>
            <a:r>
              <a:rPr lang="en-US" altLang="ko-KR" sz="2400" dirty="0" smtClean="0">
                <a:solidFill>
                  <a:srgbClr val="FF0000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S</a:t>
            </a:r>
            <a:r>
              <a:rPr lang="en-US" altLang="ko-KR" sz="20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tandards(</a:t>
            </a:r>
            <a:r>
              <a:rPr lang="ko-KR" altLang="en-US" sz="20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국가직무능력표준</a:t>
            </a:r>
            <a:r>
              <a:rPr lang="en-US" altLang="ko-KR" sz="20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)</a:t>
            </a:r>
            <a:r>
              <a:rPr lang="ko-KR" altLang="en-US" sz="20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기반채</a:t>
            </a:r>
            <a:r>
              <a:rPr lang="ko-KR" altLang="en-US" sz="2000" dirty="0">
                <a:latin typeface="a뉴고딕E" panose="02020600000000000000" pitchFamily="18" charset="-127"/>
                <a:ea typeface="a뉴고딕E" panose="02020600000000000000" pitchFamily="18" charset="-127"/>
              </a:rPr>
              <a:t>용</a:t>
            </a:r>
          </a:p>
        </p:txBody>
      </p:sp>
    </p:spTree>
    <p:extLst>
      <p:ext uri="{BB962C8B-B14F-4D97-AF65-F5344CB8AC3E}">
        <p14:creationId xmlns:p14="http://schemas.microsoft.com/office/powerpoint/2010/main" val="199217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3347864" y="3212976"/>
            <a:ext cx="5040560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갈매기형 수장 10"/>
          <p:cNvSpPr/>
          <p:nvPr/>
        </p:nvSpPr>
        <p:spPr>
          <a:xfrm>
            <a:off x="107504" y="2636912"/>
            <a:ext cx="2604730" cy="1792448"/>
          </a:xfrm>
          <a:prstGeom prst="chevron">
            <a:avLst>
              <a:gd name="adj" fmla="val 33768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건강보험공단 채</a:t>
            </a:r>
            <a:r>
              <a:rPr lang="ko-KR" altLang="en-US" dirty="0"/>
              <a:t>용</a:t>
            </a:r>
            <a:r>
              <a:rPr lang="ko-KR" altLang="en-US" dirty="0" smtClean="0"/>
              <a:t>전형절차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5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6" name="직선 연결선 5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44828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서류심사</a:t>
            </a:r>
            <a:endParaRPr lang="ko-KR" altLang="en-US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pic>
        <p:nvPicPr>
          <p:cNvPr id="3080" name="Picture 8" descr="https://d30y9cdsu7xlg0.cloudfront.net/png/633909-200.png">
            <a:hlinkClick r:id="rId5" tooltip="identity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31831"/>
            <a:ext cx="1461265" cy="14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00648" y="112474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뉴고딕E" panose="02020600000000000000" pitchFamily="18" charset="-127"/>
                <a:ea typeface="a뉴고딕E" panose="02020600000000000000" pitchFamily="18" charset="-127"/>
                <a:cs typeface="함초롬돋움" panose="02030504000101010101" pitchFamily="18" charset="-127"/>
              </a:rPr>
              <a:t>NCS</a:t>
            </a:r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  <a:cs typeface="함초롬돋움" panose="02030504000101010101" pitchFamily="18" charset="-127"/>
              </a:rPr>
              <a:t>기반 입사지원서 평가</a:t>
            </a:r>
            <a:endParaRPr lang="ko-KR" altLang="en-US" dirty="0">
              <a:latin typeface="a뉴고딕E" panose="02020600000000000000" pitchFamily="18" charset="-127"/>
              <a:ea typeface="a뉴고딕E" panose="02020600000000000000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6942" y="1484784"/>
            <a:ext cx="57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지원한 직무와 관련한 경력이나 경험 및 활동내용</a:t>
            </a:r>
            <a:endParaRPr lang="ko-KR" altLang="en-US" dirty="0"/>
          </a:p>
        </p:txBody>
      </p:sp>
      <p:sp>
        <p:nvSpPr>
          <p:cNvPr id="30" name="TextBox 29"/>
          <p:cNvSpPr txBox="1"/>
          <p:nvPr/>
        </p:nvSpPr>
        <p:spPr>
          <a:xfrm rot="224336">
            <a:off x="5128645" y="2261577"/>
            <a:ext cx="240463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자원관리능력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 rot="356573">
            <a:off x="4205498" y="2544381"/>
            <a:ext cx="240463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조직이해능력</a:t>
            </a:r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 rot="21258365">
            <a:off x="6386982" y="2635169"/>
            <a:ext cx="14347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직업윤리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63888" y="3371508"/>
                <a:ext cx="493563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600" b="1" dirty="0" smtClean="0"/>
                  <a:t>공통</a:t>
                </a:r>
                <a:r>
                  <a:rPr lang="en-US" altLang="ko-KR" sz="1600" b="1" dirty="0" smtClean="0"/>
                  <a:t>(</a:t>
                </a:r>
                <a:r>
                  <a:rPr lang="ko-KR" altLang="en-US" sz="1600" b="1" dirty="0" smtClean="0"/>
                  <a:t>전 직렬</a:t>
                </a:r>
                <a:r>
                  <a:rPr lang="en-US" altLang="ko-KR" sz="1600" b="1" dirty="0" smtClean="0"/>
                  <a:t>)</a:t>
                </a:r>
              </a:p>
              <a:p>
                <a:r>
                  <a:rPr lang="ko-KR" altLang="en-US" sz="1600" dirty="0" smtClean="0"/>
                  <a:t>정보처리기사</a:t>
                </a:r>
                <a:r>
                  <a:rPr lang="en-US" altLang="ko-KR" sz="1600" dirty="0" smtClean="0"/>
                  <a:t>, </a:t>
                </a:r>
                <a:r>
                  <a:rPr lang="ko-KR" altLang="en-US" sz="1600" dirty="0" err="1" smtClean="0"/>
                  <a:t>원가분석사</a:t>
                </a:r>
                <a:r>
                  <a:rPr lang="en-US" altLang="ko-KR" sz="1600" dirty="0" smtClean="0"/>
                  <a:t>, </a:t>
                </a:r>
                <a:r>
                  <a:rPr lang="ko-KR" altLang="en-US" sz="1600" dirty="0" err="1" smtClean="0"/>
                  <a:t>사회조사분석사</a:t>
                </a:r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1~2</a:t>
                </a:r>
                <a:r>
                  <a:rPr lang="ko-KR" altLang="en-US" sz="1600" dirty="0" smtClean="0"/>
                  <a:t>급</a:t>
                </a:r>
                <a:endParaRPr lang="en-US" altLang="ko-KR" sz="1600" b="1" dirty="0"/>
              </a:p>
              <a:p>
                <a:r>
                  <a:rPr lang="ko-KR" altLang="en-US" sz="1600" dirty="0" smtClean="0"/>
                  <a:t>컴퓨터활용능력 </a:t>
                </a:r>
                <a:r>
                  <a:rPr lang="en-US" altLang="ko-KR" sz="1600" dirty="0" smtClean="0"/>
                  <a:t>1</a:t>
                </a:r>
                <a:r>
                  <a:rPr lang="ko-KR" altLang="en-US" sz="1600" dirty="0" smtClean="0"/>
                  <a:t>급</a:t>
                </a:r>
                <a:r>
                  <a:rPr lang="en-US" altLang="ko-KR" sz="1600" dirty="0" smtClean="0"/>
                  <a:t>, </a:t>
                </a:r>
                <a:r>
                  <a:rPr lang="ko-KR" altLang="en-US" sz="1600" dirty="0" smtClean="0"/>
                  <a:t>한국사능력검정시험 </a:t>
                </a:r>
                <a:r>
                  <a:rPr lang="en-US" altLang="ko-KR" sz="1600" dirty="0" smtClean="0"/>
                  <a:t>1~3</a:t>
                </a:r>
                <a:r>
                  <a:rPr lang="ko-KR" altLang="en-US" sz="1600" dirty="0" smtClean="0"/>
                  <a:t>급</a:t>
                </a:r>
                <a14:m>
                  <m:oMath xmlns:m="http://schemas.openxmlformats.org/officeDocument/2006/math">
                    <m:r>
                      <a:rPr lang="en-US" altLang="ko-KR" sz="1600" b="0" i="0" smtClean="0">
                        <a:latin typeface="Cambria Math"/>
                      </a:rPr>
                      <m:t> </m:t>
                    </m:r>
                    <m:r>
                      <a:rPr lang="en-US" altLang="ko-KR" sz="1600" i="1" smtClean="0">
                        <a:latin typeface="Cambria Math"/>
                      </a:rPr>
                      <m:t>※</m:t>
                    </m:r>
                    <m:r>
                      <a:rPr lang="en-US" altLang="ko-KR" sz="1600" b="0" i="1" smtClean="0">
                        <a:latin typeface="Cambria Math"/>
                      </a:rPr>
                      <m:t> </m:t>
                    </m:r>
                    <m:r>
                      <a:rPr lang="ko-KR" altLang="en-US" sz="1600" b="0" i="1" smtClean="0">
                        <a:latin typeface="Cambria Math"/>
                      </a:rPr>
                      <m:t>동일</m:t>
                    </m:r>
                    <m:r>
                      <a:rPr lang="en-US" altLang="ko-KR" sz="1600" b="0" i="1" smtClean="0">
                        <a:latin typeface="Cambria Math"/>
                      </a:rPr>
                      <m:t> </m:t>
                    </m:r>
                    <m:r>
                      <a:rPr lang="ko-KR" altLang="en-US" sz="1600" b="0" i="1" smtClean="0">
                        <a:latin typeface="Cambria Math"/>
                      </a:rPr>
                      <m:t>자격증의</m:t>
                    </m:r>
                    <m:r>
                      <a:rPr lang="en-US" altLang="ko-KR" sz="1600" b="0" i="1" smtClean="0">
                        <a:latin typeface="Cambria Math"/>
                      </a:rPr>
                      <m:t> </m:t>
                    </m:r>
                    <m:r>
                      <a:rPr lang="ko-KR" altLang="en-US" sz="1600" b="0" i="1" smtClean="0">
                        <a:latin typeface="Cambria Math"/>
                      </a:rPr>
                      <m:t>경우</m:t>
                    </m:r>
                    <m:r>
                      <a:rPr lang="en-US" altLang="ko-KR" sz="1600" b="0" i="1" smtClean="0">
                        <a:latin typeface="Cambria Math"/>
                      </a:rPr>
                      <m:t> </m:t>
                    </m:r>
                    <m:r>
                      <a:rPr lang="ko-KR" altLang="en-US" sz="1600" b="0" i="1" smtClean="0">
                        <a:latin typeface="Cambria Math"/>
                      </a:rPr>
                      <m:t>상위</m:t>
                    </m:r>
                    <m:r>
                      <a:rPr lang="en-US" altLang="ko-KR" sz="1600" b="0" i="1" smtClean="0">
                        <a:latin typeface="Cambria Math"/>
                      </a:rPr>
                      <m:t> </m:t>
                    </m:r>
                    <m:r>
                      <a:rPr lang="ko-KR" altLang="en-US" sz="1600" b="0" i="1" smtClean="0">
                        <a:latin typeface="Cambria Math"/>
                      </a:rPr>
                      <m:t>등급</m:t>
                    </m:r>
                    <m:r>
                      <a:rPr lang="en-US" altLang="ko-KR" sz="1600" b="0" i="1" smtClean="0">
                        <a:latin typeface="Cambria Math"/>
                      </a:rPr>
                      <m:t> </m:t>
                    </m:r>
                    <m:r>
                      <a:rPr lang="ko-KR" altLang="en-US" sz="1600" b="0" i="1" smtClean="0">
                        <a:latin typeface="Cambria Math"/>
                      </a:rPr>
                      <m:t>자격증</m:t>
                    </m:r>
                    <m:r>
                      <a:rPr lang="en-US" altLang="ko-KR" sz="1600" b="0" i="1" smtClean="0">
                        <a:latin typeface="Cambria Math"/>
                      </a:rPr>
                      <m:t> 1</m:t>
                    </m:r>
                    <m:r>
                      <a:rPr lang="ko-KR" altLang="en-US" sz="1600" b="0" i="1" smtClean="0">
                        <a:latin typeface="Cambria Math"/>
                      </a:rPr>
                      <m:t>개만</m:t>
                    </m:r>
                    <m:r>
                      <a:rPr lang="en-US" altLang="ko-KR" sz="1600" b="0" i="1" smtClean="0">
                        <a:latin typeface="Cambria Math"/>
                      </a:rPr>
                      <m:t> </m:t>
                    </m:r>
                    <m:r>
                      <a:rPr lang="ko-KR" altLang="en-US" sz="1600" b="0" i="1" smtClean="0">
                        <a:latin typeface="Cambria Math"/>
                      </a:rPr>
                      <m:t>인정</m:t>
                    </m:r>
                  </m:oMath>
                </a14:m>
                <a:endParaRPr lang="en-US" altLang="ko-KR" sz="1600" b="0" dirty="0" smtClean="0"/>
              </a:p>
              <a:p>
                <a:r>
                  <a:rPr lang="en-US" altLang="ko-KR" sz="1600" b="0" dirty="0" smtClean="0">
                    <a:latin typeface="Cambria Math"/>
                  </a:rPr>
                  <a:t> ※ </a:t>
                </a:r>
                <a:r>
                  <a:rPr lang="ko-KR" altLang="en-US" sz="1600" b="0" dirty="0" smtClean="0">
                    <a:latin typeface="Cambria Math"/>
                  </a:rPr>
                  <a:t>응시자격에 해당하는 자격</a:t>
                </a:r>
                <a:r>
                  <a:rPr lang="en-US" altLang="ko-KR" sz="1600" b="0" dirty="0" smtClean="0">
                    <a:latin typeface="Cambria Math"/>
                  </a:rPr>
                  <a:t>(</a:t>
                </a:r>
                <a:r>
                  <a:rPr lang="ko-KR" altLang="en-US" sz="1600" b="0" dirty="0" smtClean="0">
                    <a:latin typeface="Cambria Math"/>
                  </a:rPr>
                  <a:t>증</a:t>
                </a:r>
                <a:r>
                  <a:rPr lang="en-US" altLang="ko-KR" sz="1600" b="0" dirty="0" smtClean="0">
                    <a:latin typeface="Cambria Math"/>
                  </a:rPr>
                  <a:t>)</a:t>
                </a:r>
                <a:r>
                  <a:rPr lang="ko-KR" altLang="en-US" sz="1600" b="0" dirty="0" smtClean="0">
                    <a:latin typeface="Cambria Math"/>
                  </a:rPr>
                  <a:t>에는 가점 </a:t>
                </a:r>
                <a:r>
                  <a:rPr lang="ko-KR" altLang="en-US" sz="1600" b="0" dirty="0" err="1" smtClean="0">
                    <a:latin typeface="Cambria Math"/>
                  </a:rPr>
                  <a:t>미부여</a:t>
                </a:r>
                <a:endParaRPr lang="en-US" altLang="ko-KR" sz="1600" b="0" dirty="0" smtClean="0">
                  <a:latin typeface="Cambria Math"/>
                </a:endParaRPr>
              </a:p>
              <a:p>
                <a:endParaRPr lang="en-US" altLang="ko-KR" sz="1600" b="1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3371508"/>
                <a:ext cx="4935635" cy="1569660"/>
              </a:xfrm>
              <a:prstGeom prst="rect">
                <a:avLst/>
              </a:prstGeom>
              <a:blipFill rotWithShape="1">
                <a:blip r:embed="rId7"/>
                <a:stretch>
                  <a:fillRect l="-742" t="-116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직사각형 18"/>
          <p:cNvSpPr/>
          <p:nvPr/>
        </p:nvSpPr>
        <p:spPr>
          <a:xfrm>
            <a:off x="3860527" y="2996952"/>
            <a:ext cx="39518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a뉴고딕E" panose="02020600000000000000" pitchFamily="18" charset="-127"/>
                <a:ea typeface="a뉴고딕E" panose="02020600000000000000" pitchFamily="18" charset="-127"/>
                <a:cs typeface="함초롬돋움" panose="02030504000101010101" pitchFamily="18" charset="-127"/>
              </a:rPr>
              <a:t>서류전형 </a:t>
            </a:r>
            <a:r>
              <a:rPr lang="ko-KR" altLang="en-US" dirty="0" err="1" smtClean="0">
                <a:latin typeface="a뉴고딕E" panose="02020600000000000000" pitchFamily="18" charset="-127"/>
                <a:ea typeface="a뉴고딕E" panose="02020600000000000000" pitchFamily="18" charset="-127"/>
                <a:cs typeface="함초롬돋움" panose="02030504000101010101" pitchFamily="18" charset="-127"/>
              </a:rPr>
              <a:t>가산점</a:t>
            </a:r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  <a:cs typeface="함초롬돋움" panose="02030504000101010101" pitchFamily="18" charset="-127"/>
              </a:rPr>
              <a:t> </a:t>
            </a:r>
            <a:r>
              <a:rPr lang="en-US" altLang="ko-KR" sz="1400" dirty="0" smtClean="0">
                <a:latin typeface="a뉴고딕E" panose="02020600000000000000" pitchFamily="18" charset="-127"/>
                <a:ea typeface="a뉴고딕E" panose="02020600000000000000" pitchFamily="18" charset="-127"/>
                <a:cs typeface="함초롬돋움" panose="02030504000101010101" pitchFamily="18" charset="-127"/>
              </a:rPr>
              <a:t>(2018</a:t>
            </a:r>
            <a:r>
              <a:rPr lang="ko-KR" altLang="en-US" sz="1400" dirty="0" smtClean="0">
                <a:latin typeface="a뉴고딕E" panose="02020600000000000000" pitchFamily="18" charset="-127"/>
                <a:ea typeface="a뉴고딕E" panose="02020600000000000000" pitchFamily="18" charset="-127"/>
                <a:cs typeface="함초롬돋움" panose="02030504000101010101" pitchFamily="18" charset="-127"/>
              </a:rPr>
              <a:t>년 하반기채용기준</a:t>
            </a:r>
            <a:r>
              <a:rPr lang="en-US" altLang="ko-KR" sz="1400" dirty="0" smtClean="0">
                <a:latin typeface="a뉴고딕E" panose="02020600000000000000" pitchFamily="18" charset="-127"/>
                <a:ea typeface="a뉴고딕E" panose="02020600000000000000" pitchFamily="18" charset="-127"/>
                <a:cs typeface="함초롬돋움" panose="02030504000101010101" pitchFamily="18" charset="-127"/>
              </a:rPr>
              <a:t>)</a:t>
            </a:r>
            <a:endParaRPr lang="en-US" altLang="ko-KR" sz="1400" dirty="0">
              <a:latin typeface="a뉴고딕E" panose="02020600000000000000" pitchFamily="18" charset="-127"/>
              <a:ea typeface="a뉴고딕E" panose="02020600000000000000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21" name="이등변 삼각형 20"/>
          <p:cNvSpPr/>
          <p:nvPr/>
        </p:nvSpPr>
        <p:spPr>
          <a:xfrm rot="5400000">
            <a:off x="3403412" y="3445460"/>
            <a:ext cx="176935" cy="14401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563888" y="461422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1600" b="1" dirty="0"/>
              <a:t>행정직</a:t>
            </a:r>
            <a:endParaRPr lang="en-US" altLang="ko-KR" sz="1600" b="1" dirty="0"/>
          </a:p>
          <a:p>
            <a:r>
              <a:rPr lang="ko-KR" altLang="en-US" sz="1600" dirty="0" err="1" smtClean="0"/>
              <a:t>행정사</a:t>
            </a:r>
            <a:r>
              <a:rPr lang="en-US" altLang="ko-KR" sz="1600" dirty="0"/>
              <a:t>, </a:t>
            </a:r>
            <a:r>
              <a:rPr lang="ko-KR" altLang="en-US" sz="1600" dirty="0" smtClean="0"/>
              <a:t>공인회계사</a:t>
            </a:r>
            <a:r>
              <a:rPr lang="en-US" altLang="ko-KR" sz="1600" dirty="0" smtClean="0"/>
              <a:t>(CPA), </a:t>
            </a:r>
            <a:r>
              <a:rPr lang="ko-KR" altLang="en-US" sz="1600" dirty="0" smtClean="0"/>
              <a:t>세무사</a:t>
            </a:r>
            <a:r>
              <a:rPr lang="en-US" altLang="ko-KR" sz="1600" dirty="0" smtClean="0"/>
              <a:t>(CTA), </a:t>
            </a:r>
            <a:r>
              <a:rPr lang="ko-KR" altLang="en-US" sz="1600" dirty="0" smtClean="0"/>
              <a:t>법무사</a:t>
            </a:r>
            <a:endParaRPr lang="en-US" altLang="ko-KR" sz="1600" dirty="0"/>
          </a:p>
          <a:p>
            <a:r>
              <a:rPr lang="ko-KR" altLang="en-US" sz="1600" dirty="0"/>
              <a:t>컴퓨터활용능력</a:t>
            </a:r>
            <a:r>
              <a:rPr lang="en-US" altLang="ko-KR" sz="1600" dirty="0"/>
              <a:t>1</a:t>
            </a:r>
            <a:r>
              <a:rPr lang="ko-KR" altLang="en-US" sz="1600" dirty="0"/>
              <a:t>급</a:t>
            </a:r>
            <a:r>
              <a:rPr lang="en-US" altLang="ko-KR" sz="1600" dirty="0"/>
              <a:t>,</a:t>
            </a:r>
            <a:r>
              <a:rPr lang="ko-KR" altLang="en-US" sz="1600" dirty="0" err="1"/>
              <a:t>사회조사분석사</a:t>
            </a:r>
            <a:r>
              <a:rPr lang="ko-KR" altLang="en-US" sz="1600" dirty="0"/>
              <a:t> </a:t>
            </a:r>
            <a:r>
              <a:rPr lang="en-US" altLang="ko-KR" sz="1600" dirty="0"/>
              <a:t>1</a:t>
            </a:r>
            <a:r>
              <a:rPr lang="ko-KR" altLang="en-US" sz="1600" dirty="0"/>
              <a:t>급</a:t>
            </a:r>
            <a:endParaRPr lang="en-US" altLang="ko-KR" sz="1600" dirty="0"/>
          </a:p>
        </p:txBody>
      </p:sp>
      <p:sp>
        <p:nvSpPr>
          <p:cNvPr id="23" name="직사각형 22"/>
          <p:cNvSpPr/>
          <p:nvPr/>
        </p:nvSpPr>
        <p:spPr>
          <a:xfrm>
            <a:off x="3528392" y="609329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1600" b="1" dirty="0" err="1" smtClean="0"/>
              <a:t>건</a:t>
            </a:r>
            <a:r>
              <a:rPr lang="ko-KR" altLang="en-US" sz="1600" b="1" dirty="0" err="1"/>
              <a:t>강</a:t>
            </a:r>
            <a:r>
              <a:rPr lang="ko-KR" altLang="en-US" sz="1600" b="1" dirty="0" err="1" smtClean="0"/>
              <a:t>직</a:t>
            </a:r>
            <a:endParaRPr lang="en-US" altLang="ko-KR" sz="1600" b="1" dirty="0"/>
          </a:p>
          <a:p>
            <a:r>
              <a:rPr lang="ko-KR" altLang="en-US" sz="1600" dirty="0"/>
              <a:t>정신보건간호사</a:t>
            </a:r>
            <a:r>
              <a:rPr lang="en-US" altLang="ko-KR" sz="1600" dirty="0" smtClean="0"/>
              <a:t>,</a:t>
            </a:r>
            <a:r>
              <a:rPr lang="ko-KR" altLang="en-US" sz="1600" dirty="0"/>
              <a:t> </a:t>
            </a:r>
            <a:r>
              <a:rPr lang="ko-KR" altLang="en-US" sz="1600" dirty="0" smtClean="0"/>
              <a:t>임상영양사</a:t>
            </a:r>
            <a:endParaRPr lang="ko-KR" altLang="en-US" sz="1600" dirty="0"/>
          </a:p>
        </p:txBody>
      </p:sp>
      <p:sp>
        <p:nvSpPr>
          <p:cNvPr id="36" name="이등변 삼각형 35"/>
          <p:cNvSpPr/>
          <p:nvPr/>
        </p:nvSpPr>
        <p:spPr>
          <a:xfrm rot="5400000">
            <a:off x="3403412" y="4708685"/>
            <a:ext cx="176935" cy="14401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이등변 삼각형 36"/>
          <p:cNvSpPr/>
          <p:nvPr/>
        </p:nvSpPr>
        <p:spPr>
          <a:xfrm rot="5400000">
            <a:off x="3403413" y="6220853"/>
            <a:ext cx="176935" cy="14401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이등변 삼각형 24"/>
          <p:cNvSpPr/>
          <p:nvPr/>
        </p:nvSpPr>
        <p:spPr>
          <a:xfrm rot="5400000">
            <a:off x="3403412" y="5461684"/>
            <a:ext cx="176935" cy="14401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3563888" y="53732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1600" b="1" dirty="0" err="1"/>
              <a:t>요양직</a:t>
            </a:r>
            <a:endParaRPr lang="en-US" altLang="ko-KR" sz="1600" b="1" dirty="0"/>
          </a:p>
          <a:p>
            <a:r>
              <a:rPr lang="ko-KR" altLang="en-US" sz="1600" dirty="0" smtClean="0"/>
              <a:t>정신건강간호사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정신건강사회복지사</a:t>
            </a:r>
            <a:r>
              <a:rPr lang="en-US" altLang="ko-KR" sz="1600" dirty="0"/>
              <a:t>,</a:t>
            </a:r>
          </a:p>
          <a:p>
            <a:r>
              <a:rPr lang="ko-KR" altLang="en-US" sz="1600" dirty="0" err="1" smtClean="0"/>
              <a:t>정신건강임상심리사</a:t>
            </a:r>
            <a:endParaRPr lang="ko-KR" altLang="en-US" sz="1600" dirty="0"/>
          </a:p>
        </p:txBody>
      </p:sp>
      <p:sp>
        <p:nvSpPr>
          <p:cNvPr id="14" name="TextBox 13"/>
          <p:cNvSpPr txBox="1"/>
          <p:nvPr/>
        </p:nvSpPr>
        <p:spPr>
          <a:xfrm rot="21028977">
            <a:off x="4158572" y="2057406"/>
            <a:ext cx="173114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의사소통능력</a:t>
            </a:r>
            <a:endParaRPr lang="en-US" altLang="ko-KR" dirty="0" smtClean="0"/>
          </a:p>
        </p:txBody>
      </p:sp>
      <p:sp>
        <p:nvSpPr>
          <p:cNvPr id="15" name="TextBox 14"/>
          <p:cNvSpPr txBox="1"/>
          <p:nvPr/>
        </p:nvSpPr>
        <p:spPr>
          <a:xfrm rot="716943">
            <a:off x="6351967" y="2089989"/>
            <a:ext cx="171132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대인관계능력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9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 animBg="1"/>
      <p:bldP spid="31" grpId="0" animBg="1"/>
      <p:bldP spid="32" grpId="0" animBg="1"/>
      <p:bldP spid="17" grpId="0"/>
      <p:bldP spid="19" grpId="0" animBg="1"/>
      <p:bldP spid="21" grpId="0" animBg="1"/>
      <p:bldP spid="22" grpId="0"/>
      <p:bldP spid="23" grpId="0"/>
      <p:bldP spid="36" grpId="0" animBg="1"/>
      <p:bldP spid="37" grpId="0" animBg="1"/>
      <p:bldP spid="25" grpId="0" animBg="1"/>
      <p:bldP spid="26" grpId="0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건강보험공단 채</a:t>
            </a:r>
            <a:r>
              <a:rPr lang="ko-KR" altLang="en-US" dirty="0"/>
              <a:t>용</a:t>
            </a:r>
            <a:r>
              <a:rPr lang="ko-KR" altLang="en-US" dirty="0" smtClean="0"/>
              <a:t>전형절차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5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6" name="직선 연결선 5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그룹 26"/>
          <p:cNvGrpSpPr/>
          <p:nvPr/>
        </p:nvGrpSpPr>
        <p:grpSpPr>
          <a:xfrm>
            <a:off x="179512" y="2582417"/>
            <a:ext cx="2604730" cy="2430759"/>
            <a:chOff x="2221198" y="2636912"/>
            <a:chExt cx="2604730" cy="2430759"/>
          </a:xfrm>
        </p:grpSpPr>
        <p:sp>
          <p:nvSpPr>
            <p:cNvPr id="28" name="갈매기형 수장 27"/>
            <p:cNvSpPr/>
            <p:nvPr/>
          </p:nvSpPr>
          <p:spPr>
            <a:xfrm>
              <a:off x="2221198" y="2636912"/>
              <a:ext cx="2604730" cy="1792448"/>
            </a:xfrm>
            <a:prstGeom prst="chevron">
              <a:avLst>
                <a:gd name="adj" fmla="val 3376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29" name="Picture 4" descr="https://d30y9cdsu7xlg0.cloudfront.net/png/618766-200.png">
              <a:hlinkClick r:id="rId5" tooltip="Audit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2758789"/>
              <a:ext cx="1318390" cy="1534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771800" y="4482896"/>
              <a:ext cx="1368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latin typeface="a뉴고딕E" panose="02020600000000000000" pitchFamily="18" charset="-127"/>
                  <a:ea typeface="a뉴고딕E" panose="02020600000000000000" pitchFamily="18" charset="-127"/>
                </a:rPr>
                <a:t>필기시험</a:t>
              </a:r>
              <a:endParaRPr lang="en-US" altLang="ko-KR" dirty="0" smtClean="0">
                <a:latin typeface="a뉴고딕E" panose="02020600000000000000" pitchFamily="18" charset="-127"/>
                <a:ea typeface="a뉴고딕E" panose="02020600000000000000" pitchFamily="18" charset="-127"/>
              </a:endParaRPr>
            </a:p>
            <a:p>
              <a:r>
                <a:rPr lang="en-US" altLang="ko-KR" sz="1400" dirty="0" smtClean="0">
                  <a:latin typeface="a뉴고딕E" panose="02020600000000000000" pitchFamily="18" charset="-127"/>
                  <a:ea typeface="a뉴고딕E" panose="02020600000000000000" pitchFamily="18" charset="-127"/>
                </a:rPr>
                <a:t>(</a:t>
              </a:r>
              <a:r>
                <a:rPr lang="ko-KR" altLang="en-US" sz="1400" dirty="0" smtClean="0">
                  <a:latin typeface="a뉴고딕E" panose="02020600000000000000" pitchFamily="18" charset="-127"/>
                  <a:ea typeface="a뉴고딕E" panose="02020600000000000000" pitchFamily="18" charset="-127"/>
                </a:rPr>
                <a:t>인성검사포함</a:t>
              </a:r>
              <a:r>
                <a:rPr lang="en-US" altLang="ko-KR" sz="1400" dirty="0" smtClean="0">
                  <a:latin typeface="a뉴고딕E" panose="02020600000000000000" pitchFamily="18" charset="-127"/>
                  <a:ea typeface="a뉴고딕E" panose="02020600000000000000" pitchFamily="18" charset="-127"/>
                </a:rPr>
                <a:t>)</a:t>
              </a:r>
              <a:endParaRPr lang="ko-KR" altLang="en-US" sz="1400" dirty="0">
                <a:latin typeface="a뉴고딕E" panose="02020600000000000000" pitchFamily="18" charset="-127"/>
                <a:ea typeface="a뉴고딕E" panose="02020600000000000000" pitchFamily="18" charset="-127"/>
              </a:endParaRPr>
            </a:p>
          </p:txBody>
        </p:sp>
      </p:grpSp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431019"/>
              </p:ext>
            </p:extLst>
          </p:nvPr>
        </p:nvGraphicFramePr>
        <p:xfrm>
          <a:off x="3204178" y="2876912"/>
          <a:ext cx="5568279" cy="19202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15894"/>
                <a:gridCol w="3552385"/>
              </a:tblGrid>
              <a:tr h="2488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구분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행정직</a:t>
                      </a:r>
                      <a:r>
                        <a:rPr lang="ko-KR" altLang="en-US" baseline="0" dirty="0"/>
                        <a:t> </a:t>
                      </a:r>
                      <a:r>
                        <a:rPr lang="ko-KR" altLang="en-US" baseline="0" dirty="0" smtClean="0"/>
                        <a:t>  </a:t>
                      </a:r>
                      <a:r>
                        <a:rPr lang="ko-KR" altLang="en-US" dirty="0" err="1" smtClean="0"/>
                        <a:t>요양직</a:t>
                      </a:r>
                      <a:r>
                        <a:rPr lang="ko-KR" altLang="en-US" dirty="0" smtClean="0"/>
                        <a:t>   </a:t>
                      </a:r>
                      <a:r>
                        <a:rPr lang="ko-KR" altLang="en-US" dirty="0" err="1" smtClean="0"/>
                        <a:t>건강직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NCS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lang="ko-KR" altLang="en-US" baseline="0" dirty="0" smtClean="0"/>
                        <a:t>기반</a:t>
                      </a:r>
                      <a:endParaRPr lang="en-US" altLang="ko-KR" baseline="0" dirty="0" smtClean="0"/>
                    </a:p>
                    <a:p>
                      <a:pPr algn="ctr" latinLnBrk="1"/>
                      <a:r>
                        <a:rPr lang="ko-KR" altLang="en-US" dirty="0" smtClean="0"/>
                        <a:t>직업기초능력평가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(60</a:t>
                      </a:r>
                      <a:r>
                        <a:rPr lang="ko-KR" altLang="en-US" dirty="0" smtClean="0"/>
                        <a:t>문항</a:t>
                      </a:r>
                      <a:r>
                        <a:rPr lang="en-US" altLang="ko-KR" dirty="0" smtClean="0"/>
                        <a:t>/60</a:t>
                      </a:r>
                      <a:r>
                        <a:rPr lang="ko-KR" altLang="en-US" dirty="0" smtClean="0"/>
                        <a:t>분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의사소통능력</a:t>
                      </a:r>
                      <a:r>
                        <a:rPr lang="en-US" altLang="ko-KR" dirty="0" smtClean="0"/>
                        <a:t>(20)</a:t>
                      </a:r>
                    </a:p>
                    <a:p>
                      <a:pPr algn="ctr" latinLnBrk="1"/>
                      <a:r>
                        <a:rPr lang="ko-KR" altLang="en-US" dirty="0" smtClean="0"/>
                        <a:t>수리능력</a:t>
                      </a:r>
                      <a:r>
                        <a:rPr lang="en-US" altLang="ko-KR" dirty="0" smtClean="0"/>
                        <a:t>(20)</a:t>
                      </a:r>
                    </a:p>
                    <a:p>
                      <a:pPr algn="ctr" latinLnBrk="1"/>
                      <a:r>
                        <a:rPr lang="ko-KR" altLang="en-US" dirty="0" smtClean="0"/>
                        <a:t>문제해결능력</a:t>
                      </a:r>
                      <a:r>
                        <a:rPr lang="en-US" altLang="ko-KR" dirty="0" smtClean="0"/>
                        <a:t>(20)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인성검사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(450</a:t>
                      </a:r>
                      <a:r>
                        <a:rPr lang="ko-KR" altLang="en-US" dirty="0" smtClean="0"/>
                        <a:t>문항</a:t>
                      </a:r>
                      <a:r>
                        <a:rPr lang="en-US" altLang="ko-KR" dirty="0" smtClean="0"/>
                        <a:t>/60</a:t>
                      </a:r>
                      <a:r>
                        <a:rPr lang="ko-KR" altLang="en-US" dirty="0" smtClean="0"/>
                        <a:t>분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필기시험 당일 동시 진행</a:t>
                      </a:r>
                      <a:endParaRPr lang="ko-KR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3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22378 -0.0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건강보험공단 채</a:t>
            </a:r>
            <a:r>
              <a:rPr lang="ko-KR" altLang="en-US" dirty="0"/>
              <a:t>용</a:t>
            </a:r>
            <a:r>
              <a:rPr lang="ko-KR" altLang="en-US" dirty="0" smtClean="0"/>
              <a:t>전형절차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5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6" name="직선 연결선 5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갈매기형 수장 11"/>
          <p:cNvSpPr/>
          <p:nvPr/>
        </p:nvSpPr>
        <p:spPr>
          <a:xfrm>
            <a:off x="251520" y="2636912"/>
            <a:ext cx="2604730" cy="1792448"/>
          </a:xfrm>
          <a:prstGeom prst="chevron">
            <a:avLst>
              <a:gd name="adj" fmla="val 33768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821823" y="2796606"/>
            <a:ext cx="1762296" cy="1408802"/>
            <a:chOff x="5148064" y="2708920"/>
            <a:chExt cx="2266352" cy="1408802"/>
          </a:xfrm>
        </p:grpSpPr>
        <p:pic>
          <p:nvPicPr>
            <p:cNvPr id="14" name="Picture 14" descr="https://d30y9cdsu7xlg0.cloudfront.net/png/704507-200.png">
              <a:hlinkClick r:id="rId5" tooltip="interview meeting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715466"/>
              <a:ext cx="1402256" cy="140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s://d30y9cdsu7xlg0.cloudfront.net/png/704507-200.png">
              <a:hlinkClick r:id="rId5" tooltip="interview meeting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708920"/>
              <a:ext cx="1402256" cy="140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1043608" y="44828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면접</a:t>
            </a:r>
            <a:endParaRPr lang="ko-KR" altLang="en-US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17" name="모서리가 접힌 도형 16"/>
          <p:cNvSpPr/>
          <p:nvPr/>
        </p:nvSpPr>
        <p:spPr>
          <a:xfrm rot="213658">
            <a:off x="3771039" y="1438186"/>
            <a:ext cx="1892619" cy="2005982"/>
          </a:xfrm>
          <a:prstGeom prst="foldedCorner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 smtClean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지원동기를 </a:t>
            </a:r>
            <a:endParaRPr lang="en-US" altLang="ko-KR" dirty="0" smtClean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포함한 자기소개 </a:t>
            </a:r>
            <a:r>
              <a:rPr lang="en-US" altLang="ko-KR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30</a:t>
            </a:r>
            <a:r>
              <a:rPr lang="ko-KR" altLang="en-US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초 이내로 </a:t>
            </a:r>
            <a:endParaRPr lang="en-US" altLang="ko-KR" dirty="0" smtClean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하시오</a:t>
            </a:r>
            <a:r>
              <a:rPr lang="en-US" altLang="ko-KR" dirty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.</a:t>
            </a:r>
          </a:p>
        </p:txBody>
      </p:sp>
      <p:sp>
        <p:nvSpPr>
          <p:cNvPr id="18" name="모서리가 접힌 도형 17"/>
          <p:cNvSpPr/>
          <p:nvPr/>
        </p:nvSpPr>
        <p:spPr>
          <a:xfrm flipH="1">
            <a:off x="5986053" y="1495026"/>
            <a:ext cx="1892619" cy="2005982"/>
          </a:xfrm>
          <a:prstGeom prst="foldedCorner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dirty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자신의 단점과 극복방안에 </a:t>
            </a:r>
            <a:endParaRPr lang="en-US" altLang="ko-KR" dirty="0" smtClean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대해 말하시오</a:t>
            </a:r>
            <a:r>
              <a:rPr lang="en-US" altLang="ko-KR" dirty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.</a:t>
            </a:r>
          </a:p>
        </p:txBody>
      </p:sp>
      <p:sp>
        <p:nvSpPr>
          <p:cNvPr id="19" name="직사각형 18"/>
          <p:cNvSpPr/>
          <p:nvPr/>
        </p:nvSpPr>
        <p:spPr>
          <a:xfrm rot="20748702">
            <a:off x="4413080" y="1014094"/>
            <a:ext cx="368666" cy="774738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1064956" flipH="1">
            <a:off x="6748030" y="1162128"/>
            <a:ext cx="368666" cy="774738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접힌 도형 20"/>
          <p:cNvSpPr/>
          <p:nvPr/>
        </p:nvSpPr>
        <p:spPr>
          <a:xfrm rot="213658">
            <a:off x="2616115" y="4068896"/>
            <a:ext cx="2028364" cy="2005982"/>
          </a:xfrm>
          <a:prstGeom prst="foldedCorner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 smtClean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dirty="0" err="1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신입사원으로</a:t>
            </a:r>
            <a:r>
              <a:rPr lang="ko-KR" altLang="en-US" dirty="0" err="1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서</a:t>
            </a:r>
            <a:r>
              <a:rPr lang="ko-KR" altLang="en-US" dirty="0" err="1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갖춰야</a:t>
            </a:r>
            <a:r>
              <a:rPr lang="ko-KR" altLang="en-US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할 </a:t>
            </a:r>
            <a:endParaRPr lang="en-US" altLang="ko-KR" dirty="0" smtClean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자세는 무엇이라고 </a:t>
            </a:r>
            <a:r>
              <a:rPr lang="ko-KR" altLang="en-US" dirty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생각하는가</a:t>
            </a:r>
            <a:r>
              <a:rPr lang="en-US" altLang="ko-KR" dirty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?</a:t>
            </a:r>
          </a:p>
        </p:txBody>
      </p:sp>
      <p:sp>
        <p:nvSpPr>
          <p:cNvPr id="22" name="직사각형 21"/>
          <p:cNvSpPr/>
          <p:nvPr/>
        </p:nvSpPr>
        <p:spPr>
          <a:xfrm rot="20748702">
            <a:off x="3330295" y="3742165"/>
            <a:ext cx="368666" cy="774738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모서리가 접힌 도형 22"/>
          <p:cNvSpPr/>
          <p:nvPr/>
        </p:nvSpPr>
        <p:spPr>
          <a:xfrm rot="21160395">
            <a:off x="4836199" y="4107988"/>
            <a:ext cx="1892619" cy="2005982"/>
          </a:xfrm>
          <a:prstGeom prst="foldedCorner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 smtClean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 smtClean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최근에 </a:t>
            </a:r>
            <a:r>
              <a:rPr lang="ko-KR" altLang="en-US" dirty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읽은 뉴스기사는 </a:t>
            </a:r>
            <a:endParaRPr lang="en-US" altLang="ko-KR" dirty="0" smtClean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r>
              <a:rPr lang="ko-KR" altLang="en-US" dirty="0" err="1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어떤것이</a:t>
            </a:r>
            <a:r>
              <a:rPr lang="en-US" altLang="ko-KR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있는지 </a:t>
            </a:r>
            <a:r>
              <a:rPr lang="ko-KR" altLang="en-US" dirty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내용을 </a:t>
            </a:r>
            <a:r>
              <a:rPr lang="ko-KR" altLang="en-US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설명</a:t>
            </a:r>
            <a:endParaRPr lang="en-US" altLang="ko-KR" dirty="0" smtClean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하시오</a:t>
            </a:r>
            <a:r>
              <a:rPr lang="en-US" altLang="ko-KR" dirty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.</a:t>
            </a:r>
          </a:p>
        </p:txBody>
      </p:sp>
      <p:sp>
        <p:nvSpPr>
          <p:cNvPr id="24" name="직사각형 23"/>
          <p:cNvSpPr/>
          <p:nvPr/>
        </p:nvSpPr>
        <p:spPr>
          <a:xfrm rot="20748702">
            <a:off x="5478240" y="3785473"/>
            <a:ext cx="368666" cy="774738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모서리가 접힌 도형 24"/>
          <p:cNvSpPr/>
          <p:nvPr/>
        </p:nvSpPr>
        <p:spPr>
          <a:xfrm rot="231747">
            <a:off x="7078463" y="4107988"/>
            <a:ext cx="1892619" cy="2005982"/>
          </a:xfrm>
          <a:prstGeom prst="foldedCorner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dirty="0" smtClean="0">
              <a:solidFill>
                <a:schemeClr val="tx1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r>
              <a:rPr lang="en-US" altLang="ko-KR" sz="800" b="1" dirty="0" smtClean="0">
                <a:solidFill>
                  <a:schemeClr val="tx1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        </a:t>
            </a:r>
            <a:r>
              <a:rPr lang="en-US" altLang="ko-KR" sz="9600" b="1" dirty="0" smtClean="0">
                <a:solidFill>
                  <a:srgbClr val="FF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?!</a:t>
            </a:r>
            <a:endParaRPr lang="en-US" altLang="ko-KR" sz="9600" b="1" dirty="0">
              <a:solidFill>
                <a:srgbClr val="FF0000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 rot="851298" flipH="1">
            <a:off x="8002441" y="3773024"/>
            <a:ext cx="368666" cy="774738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164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20015" y="653350"/>
            <a:ext cx="4393729" cy="479527"/>
          </a:xfrm>
          <a:prstGeom prst="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본부</a:t>
            </a:r>
            <a:r>
              <a:rPr lang="en-US" altLang="ko-KR" sz="2400" b="1" dirty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, </a:t>
            </a:r>
            <a:r>
              <a:rPr lang="ko-KR" altLang="en-US" sz="2400" b="1" dirty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지역본부</a:t>
            </a:r>
            <a:r>
              <a:rPr lang="en-US" altLang="ko-KR" sz="2400" b="1" dirty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, </a:t>
            </a:r>
            <a:r>
              <a:rPr lang="ko-KR" altLang="en-US" sz="2400" b="1" dirty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지사 조직현황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1739390" y="5030268"/>
            <a:ext cx="7513740" cy="417150"/>
            <a:chOff x="348535" y="5339441"/>
            <a:chExt cx="4231465" cy="397727"/>
          </a:xfrm>
        </p:grpSpPr>
        <p:sp>
          <p:nvSpPr>
            <p:cNvPr id="21" name="TextBox 20"/>
            <p:cNvSpPr txBox="1"/>
            <p:nvPr/>
          </p:nvSpPr>
          <p:spPr>
            <a:xfrm>
              <a:off x="896915" y="5378165"/>
              <a:ext cx="3683085" cy="35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0"/>
              <a:r>
                <a:rPr lang="en-US" altLang="ko-KR" b="1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6</a:t>
              </a:r>
              <a:r>
                <a:rPr lang="ko-KR" altLang="en-US" b="1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개 지역 본부 </a:t>
              </a:r>
              <a:r>
                <a:rPr lang="en-US" altLang="ko-KR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(</a:t>
              </a:r>
              <a:r>
                <a:rPr lang="ko-KR" altLang="en-US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서울</a:t>
              </a:r>
              <a:r>
                <a:rPr lang="en-US" altLang="ko-KR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,  </a:t>
              </a:r>
              <a:r>
                <a:rPr lang="ko-KR" altLang="en-US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부산</a:t>
              </a:r>
              <a:r>
                <a:rPr lang="en-US" altLang="ko-KR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,  </a:t>
              </a:r>
              <a:r>
                <a:rPr lang="ko-KR" altLang="en-US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대구</a:t>
              </a:r>
              <a:r>
                <a:rPr lang="en-US" altLang="ko-KR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,  </a:t>
              </a:r>
              <a:r>
                <a:rPr lang="ko-KR" altLang="en-US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광주</a:t>
              </a:r>
              <a:r>
                <a:rPr lang="en-US" altLang="ko-KR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,  </a:t>
              </a:r>
              <a:r>
                <a:rPr lang="ko-KR" altLang="en-US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대전</a:t>
              </a:r>
              <a:r>
                <a:rPr lang="en-US" altLang="ko-KR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,  </a:t>
              </a:r>
              <a:r>
                <a:rPr lang="ko-KR" altLang="en-US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경인</a:t>
              </a:r>
              <a:r>
                <a:rPr lang="en-US" altLang="ko-KR" sz="1400" spc="-3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)</a:t>
              </a:r>
              <a:endParaRPr lang="ko-KR" altLang="en-US" sz="1400" spc="-30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2" name="자유형 21"/>
            <p:cNvSpPr/>
            <p:nvPr/>
          </p:nvSpPr>
          <p:spPr>
            <a:xfrm>
              <a:off x="348535" y="5339441"/>
              <a:ext cx="426147" cy="397727"/>
            </a:xfrm>
            <a:custGeom>
              <a:avLst/>
              <a:gdLst>
                <a:gd name="connsiteX0" fmla="*/ 574676 w 1149350"/>
                <a:gd name="connsiteY0" fmla="*/ 0 h 1072698"/>
                <a:gd name="connsiteX1" fmla="*/ 1149350 w 1149350"/>
                <a:gd name="connsiteY1" fmla="*/ 542895 h 1072698"/>
                <a:gd name="connsiteX2" fmla="*/ 929277 w 1149350"/>
                <a:gd name="connsiteY2" fmla="*/ 542895 h 1072698"/>
                <a:gd name="connsiteX3" fmla="*/ 929277 w 1149350"/>
                <a:gd name="connsiteY3" fmla="*/ 1072698 h 1072698"/>
                <a:gd name="connsiteX4" fmla="*/ 220073 w 1149350"/>
                <a:gd name="connsiteY4" fmla="*/ 1072698 h 1072698"/>
                <a:gd name="connsiteX5" fmla="*/ 220073 w 1149350"/>
                <a:gd name="connsiteY5" fmla="*/ 542895 h 1072698"/>
                <a:gd name="connsiteX6" fmla="*/ 0 w 1149350"/>
                <a:gd name="connsiteY6" fmla="*/ 542895 h 1072698"/>
                <a:gd name="connsiteX7" fmla="*/ 207367 w 1149350"/>
                <a:gd name="connsiteY7" fmla="*/ 346996 h 1072698"/>
                <a:gd name="connsiteX8" fmla="*/ 207367 w 1149350"/>
                <a:gd name="connsiteY8" fmla="*/ 76495 h 1072698"/>
                <a:gd name="connsiteX9" fmla="*/ 369927 w 1149350"/>
                <a:gd name="connsiteY9" fmla="*/ 76495 h 1072698"/>
                <a:gd name="connsiteX10" fmla="*/ 369927 w 1149350"/>
                <a:gd name="connsiteY10" fmla="*/ 193426 h 107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9350" h="1072698">
                  <a:moveTo>
                    <a:pt x="574676" y="0"/>
                  </a:moveTo>
                  <a:lnTo>
                    <a:pt x="1149350" y="542895"/>
                  </a:lnTo>
                  <a:lnTo>
                    <a:pt x="929277" y="542895"/>
                  </a:lnTo>
                  <a:lnTo>
                    <a:pt x="929277" y="1072698"/>
                  </a:lnTo>
                  <a:lnTo>
                    <a:pt x="220073" y="1072698"/>
                  </a:lnTo>
                  <a:lnTo>
                    <a:pt x="220073" y="542895"/>
                  </a:lnTo>
                  <a:lnTo>
                    <a:pt x="0" y="542895"/>
                  </a:lnTo>
                  <a:lnTo>
                    <a:pt x="207367" y="346996"/>
                  </a:lnTo>
                  <a:lnTo>
                    <a:pt x="207367" y="76495"/>
                  </a:lnTo>
                  <a:lnTo>
                    <a:pt x="369927" y="76495"/>
                  </a:lnTo>
                  <a:lnTo>
                    <a:pt x="369927" y="1934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739390" y="4508817"/>
            <a:ext cx="7217075" cy="417149"/>
            <a:chOff x="348535" y="4794801"/>
            <a:chExt cx="4064394" cy="397727"/>
          </a:xfrm>
        </p:grpSpPr>
        <p:sp>
          <p:nvSpPr>
            <p:cNvPr id="19" name="TextBox 18"/>
            <p:cNvSpPr txBox="1"/>
            <p:nvPr/>
          </p:nvSpPr>
          <p:spPr>
            <a:xfrm>
              <a:off x="896915" y="4839776"/>
              <a:ext cx="3516014" cy="35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공단 본부 </a:t>
              </a:r>
              <a:r>
                <a:rPr lang="en-US" altLang="ko-KR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(</a:t>
              </a:r>
              <a:r>
                <a:rPr lang="ko-KR" altLang="en-US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강원도 원주시 </a:t>
              </a:r>
              <a:r>
                <a:rPr lang="en-US" altLang="ko-KR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/ 21</a:t>
              </a:r>
              <a:r>
                <a:rPr lang="ko-KR" altLang="en-US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실</a:t>
              </a:r>
              <a:r>
                <a:rPr lang="en-US" altLang="ko-KR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, </a:t>
              </a:r>
              <a:r>
                <a:rPr lang="ko-KR" altLang="en-US" sz="1400" dirty="0" err="1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정보화본부</a:t>
              </a:r>
              <a:r>
                <a:rPr lang="en-US" altLang="ko-KR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)</a:t>
              </a:r>
              <a:endParaRPr lang="ko-KR" altLang="en-US" sz="140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0" name="자유형 19"/>
            <p:cNvSpPr/>
            <p:nvPr/>
          </p:nvSpPr>
          <p:spPr>
            <a:xfrm>
              <a:off x="348535" y="4794801"/>
              <a:ext cx="426147" cy="397727"/>
            </a:xfrm>
            <a:custGeom>
              <a:avLst/>
              <a:gdLst>
                <a:gd name="connsiteX0" fmla="*/ 574676 w 1149350"/>
                <a:gd name="connsiteY0" fmla="*/ 0 h 1072698"/>
                <a:gd name="connsiteX1" fmla="*/ 1149350 w 1149350"/>
                <a:gd name="connsiteY1" fmla="*/ 542895 h 1072698"/>
                <a:gd name="connsiteX2" fmla="*/ 929277 w 1149350"/>
                <a:gd name="connsiteY2" fmla="*/ 542895 h 1072698"/>
                <a:gd name="connsiteX3" fmla="*/ 929277 w 1149350"/>
                <a:gd name="connsiteY3" fmla="*/ 1072698 h 1072698"/>
                <a:gd name="connsiteX4" fmla="*/ 220073 w 1149350"/>
                <a:gd name="connsiteY4" fmla="*/ 1072698 h 1072698"/>
                <a:gd name="connsiteX5" fmla="*/ 220073 w 1149350"/>
                <a:gd name="connsiteY5" fmla="*/ 542895 h 1072698"/>
                <a:gd name="connsiteX6" fmla="*/ 0 w 1149350"/>
                <a:gd name="connsiteY6" fmla="*/ 542895 h 1072698"/>
                <a:gd name="connsiteX7" fmla="*/ 207367 w 1149350"/>
                <a:gd name="connsiteY7" fmla="*/ 346996 h 1072698"/>
                <a:gd name="connsiteX8" fmla="*/ 207367 w 1149350"/>
                <a:gd name="connsiteY8" fmla="*/ 76495 h 1072698"/>
                <a:gd name="connsiteX9" fmla="*/ 369927 w 1149350"/>
                <a:gd name="connsiteY9" fmla="*/ 76495 h 1072698"/>
                <a:gd name="connsiteX10" fmla="*/ 369927 w 1149350"/>
                <a:gd name="connsiteY10" fmla="*/ 193426 h 107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9350" h="1072698">
                  <a:moveTo>
                    <a:pt x="574676" y="0"/>
                  </a:moveTo>
                  <a:lnTo>
                    <a:pt x="1149350" y="542895"/>
                  </a:lnTo>
                  <a:lnTo>
                    <a:pt x="929277" y="542895"/>
                  </a:lnTo>
                  <a:lnTo>
                    <a:pt x="929277" y="1072698"/>
                  </a:lnTo>
                  <a:lnTo>
                    <a:pt x="220073" y="1072698"/>
                  </a:lnTo>
                  <a:lnTo>
                    <a:pt x="220073" y="542895"/>
                  </a:lnTo>
                  <a:lnTo>
                    <a:pt x="0" y="542895"/>
                  </a:lnTo>
                  <a:lnTo>
                    <a:pt x="207367" y="346996"/>
                  </a:lnTo>
                  <a:lnTo>
                    <a:pt x="207367" y="76495"/>
                  </a:lnTo>
                  <a:lnTo>
                    <a:pt x="369927" y="76495"/>
                  </a:lnTo>
                  <a:lnTo>
                    <a:pt x="369927" y="19342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739388" y="5551700"/>
            <a:ext cx="7217077" cy="417151"/>
            <a:chOff x="348534" y="5762105"/>
            <a:chExt cx="4064395" cy="397728"/>
          </a:xfrm>
        </p:grpSpPr>
        <p:sp>
          <p:nvSpPr>
            <p:cNvPr id="17" name="자유형 16"/>
            <p:cNvSpPr/>
            <p:nvPr/>
          </p:nvSpPr>
          <p:spPr>
            <a:xfrm>
              <a:off x="348534" y="5762105"/>
              <a:ext cx="426148" cy="397728"/>
            </a:xfrm>
            <a:custGeom>
              <a:avLst/>
              <a:gdLst>
                <a:gd name="connsiteX0" fmla="*/ 574676 w 1149350"/>
                <a:gd name="connsiteY0" fmla="*/ 0 h 1072698"/>
                <a:gd name="connsiteX1" fmla="*/ 1149350 w 1149350"/>
                <a:gd name="connsiteY1" fmla="*/ 542895 h 1072698"/>
                <a:gd name="connsiteX2" fmla="*/ 929277 w 1149350"/>
                <a:gd name="connsiteY2" fmla="*/ 542895 h 1072698"/>
                <a:gd name="connsiteX3" fmla="*/ 929277 w 1149350"/>
                <a:gd name="connsiteY3" fmla="*/ 1072698 h 1072698"/>
                <a:gd name="connsiteX4" fmla="*/ 220073 w 1149350"/>
                <a:gd name="connsiteY4" fmla="*/ 1072698 h 1072698"/>
                <a:gd name="connsiteX5" fmla="*/ 220073 w 1149350"/>
                <a:gd name="connsiteY5" fmla="*/ 542895 h 1072698"/>
                <a:gd name="connsiteX6" fmla="*/ 0 w 1149350"/>
                <a:gd name="connsiteY6" fmla="*/ 542895 h 1072698"/>
                <a:gd name="connsiteX7" fmla="*/ 207367 w 1149350"/>
                <a:gd name="connsiteY7" fmla="*/ 346996 h 1072698"/>
                <a:gd name="connsiteX8" fmla="*/ 207367 w 1149350"/>
                <a:gd name="connsiteY8" fmla="*/ 76495 h 1072698"/>
                <a:gd name="connsiteX9" fmla="*/ 369927 w 1149350"/>
                <a:gd name="connsiteY9" fmla="*/ 76495 h 1072698"/>
                <a:gd name="connsiteX10" fmla="*/ 369927 w 1149350"/>
                <a:gd name="connsiteY10" fmla="*/ 193426 h 107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9350" h="1072698">
                  <a:moveTo>
                    <a:pt x="574676" y="0"/>
                  </a:moveTo>
                  <a:lnTo>
                    <a:pt x="1149350" y="542895"/>
                  </a:lnTo>
                  <a:lnTo>
                    <a:pt x="929277" y="542895"/>
                  </a:lnTo>
                  <a:lnTo>
                    <a:pt x="929277" y="1072698"/>
                  </a:lnTo>
                  <a:lnTo>
                    <a:pt x="220073" y="1072698"/>
                  </a:lnTo>
                  <a:lnTo>
                    <a:pt x="220073" y="542895"/>
                  </a:lnTo>
                  <a:lnTo>
                    <a:pt x="0" y="542895"/>
                  </a:lnTo>
                  <a:lnTo>
                    <a:pt x="207367" y="346996"/>
                  </a:lnTo>
                  <a:lnTo>
                    <a:pt x="207367" y="76495"/>
                  </a:lnTo>
                  <a:lnTo>
                    <a:pt x="369927" y="76495"/>
                  </a:lnTo>
                  <a:lnTo>
                    <a:pt x="369927" y="193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96915" y="5807081"/>
              <a:ext cx="3516014" cy="352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178</a:t>
              </a:r>
              <a:r>
                <a:rPr lang="ko-KR" altLang="en-US" b="1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개 지사</a:t>
              </a:r>
              <a:r>
                <a:rPr lang="en-US" altLang="ko-KR" sz="1400" dirty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(</a:t>
              </a:r>
              <a:r>
                <a:rPr lang="en-US" altLang="ko-KR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54</a:t>
              </a:r>
              <a:r>
                <a:rPr lang="ko-KR" altLang="en-US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개 출장소</a:t>
              </a:r>
              <a:r>
                <a:rPr lang="en-US" altLang="ko-KR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, 227</a:t>
              </a:r>
              <a:r>
                <a:rPr lang="ko-KR" altLang="en-US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개 운영센터</a:t>
              </a:r>
              <a:r>
                <a:rPr lang="en-US" altLang="ko-KR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)</a:t>
              </a:r>
              <a:r>
                <a:rPr lang="ko-KR" altLang="en-US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 </a:t>
              </a:r>
              <a:r>
                <a:rPr lang="en-US" altLang="ko-KR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(</a:t>
              </a:r>
              <a:r>
                <a:rPr lang="ko-KR" altLang="en-US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전국</a:t>
              </a:r>
              <a:r>
                <a:rPr lang="en-US" altLang="ko-KR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)</a:t>
              </a:r>
              <a:endParaRPr lang="ko-KR" altLang="en-US" sz="140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748346" y="6073149"/>
            <a:ext cx="7208119" cy="436377"/>
            <a:chOff x="353579" y="6286292"/>
            <a:chExt cx="4059350" cy="416059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79" y="6286292"/>
              <a:ext cx="416059" cy="4160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896915" y="6340433"/>
              <a:ext cx="3516014" cy="35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일산병원</a:t>
              </a:r>
              <a:r>
                <a:rPr lang="ko-KR" altLang="en-US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 및 </a:t>
              </a:r>
              <a:r>
                <a:rPr lang="ko-KR" altLang="en-US" b="1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서울요양원</a:t>
              </a:r>
              <a:r>
                <a:rPr lang="ko-KR" altLang="en-US" sz="1400" dirty="0" smtClean="0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 별도 운영</a:t>
              </a:r>
              <a:endParaRPr lang="ko-KR" altLang="en-US" sz="140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</p:grpSp>
      <p:grpSp>
        <p:nvGrpSpPr>
          <p:cNvPr id="100" name="그룹 99"/>
          <p:cNvGrpSpPr/>
          <p:nvPr/>
        </p:nvGrpSpPr>
        <p:grpSpPr>
          <a:xfrm>
            <a:off x="2699792" y="1146146"/>
            <a:ext cx="4046284" cy="3434982"/>
            <a:chOff x="2699792" y="1146146"/>
            <a:chExt cx="4046284" cy="3434982"/>
          </a:xfrm>
        </p:grpSpPr>
        <p:grpSp>
          <p:nvGrpSpPr>
            <p:cNvPr id="5" name="그룹 4"/>
            <p:cNvGrpSpPr/>
            <p:nvPr/>
          </p:nvGrpSpPr>
          <p:grpSpPr>
            <a:xfrm>
              <a:off x="2699792" y="1146146"/>
              <a:ext cx="4046284" cy="3434982"/>
              <a:chOff x="685725" y="1742433"/>
              <a:chExt cx="2906712" cy="4177617"/>
            </a:xfrm>
          </p:grpSpPr>
          <p:sp>
            <p:nvSpPr>
              <p:cNvPr id="23" name="Freeform 5"/>
              <p:cNvSpPr>
                <a:spLocks/>
              </p:cNvSpPr>
              <p:nvPr/>
            </p:nvSpPr>
            <p:spPr bwMode="gray">
              <a:xfrm>
                <a:off x="977596" y="2435866"/>
                <a:ext cx="510830" cy="465232"/>
              </a:xfrm>
              <a:custGeom>
                <a:avLst/>
                <a:gdLst>
                  <a:gd name="T0" fmla="*/ 0 w 202"/>
                  <a:gd name="T1" fmla="*/ 76 h 184"/>
                  <a:gd name="T2" fmla="*/ 2 w 202"/>
                  <a:gd name="T3" fmla="*/ 60 h 184"/>
                  <a:gd name="T4" fmla="*/ 20 w 202"/>
                  <a:gd name="T5" fmla="*/ 50 h 184"/>
                  <a:gd name="T6" fmla="*/ 28 w 202"/>
                  <a:gd name="T7" fmla="*/ 28 h 184"/>
                  <a:gd name="T8" fmla="*/ 38 w 202"/>
                  <a:gd name="T9" fmla="*/ 18 h 184"/>
                  <a:gd name="T10" fmla="*/ 62 w 202"/>
                  <a:gd name="T11" fmla="*/ 18 h 184"/>
                  <a:gd name="T12" fmla="*/ 76 w 202"/>
                  <a:gd name="T13" fmla="*/ 0 h 184"/>
                  <a:gd name="T14" fmla="*/ 98 w 202"/>
                  <a:gd name="T15" fmla="*/ 10 h 184"/>
                  <a:gd name="T16" fmla="*/ 118 w 202"/>
                  <a:gd name="T17" fmla="*/ 32 h 184"/>
                  <a:gd name="T18" fmla="*/ 118 w 202"/>
                  <a:gd name="T19" fmla="*/ 48 h 184"/>
                  <a:gd name="T20" fmla="*/ 116 w 202"/>
                  <a:gd name="T21" fmla="*/ 72 h 184"/>
                  <a:gd name="T22" fmla="*/ 122 w 202"/>
                  <a:gd name="T23" fmla="*/ 98 h 184"/>
                  <a:gd name="T24" fmla="*/ 136 w 202"/>
                  <a:gd name="T25" fmla="*/ 98 h 184"/>
                  <a:gd name="T26" fmla="*/ 156 w 202"/>
                  <a:gd name="T27" fmla="*/ 80 h 184"/>
                  <a:gd name="T28" fmla="*/ 180 w 202"/>
                  <a:gd name="T29" fmla="*/ 100 h 184"/>
                  <a:gd name="T30" fmla="*/ 192 w 202"/>
                  <a:gd name="T31" fmla="*/ 112 h 184"/>
                  <a:gd name="T32" fmla="*/ 202 w 202"/>
                  <a:gd name="T33" fmla="*/ 134 h 184"/>
                  <a:gd name="T34" fmla="*/ 202 w 202"/>
                  <a:gd name="T35" fmla="*/ 146 h 184"/>
                  <a:gd name="T36" fmla="*/ 182 w 202"/>
                  <a:gd name="T37" fmla="*/ 168 h 184"/>
                  <a:gd name="T38" fmla="*/ 164 w 202"/>
                  <a:gd name="T39" fmla="*/ 180 h 184"/>
                  <a:gd name="T40" fmla="*/ 146 w 202"/>
                  <a:gd name="T41" fmla="*/ 166 h 184"/>
                  <a:gd name="T42" fmla="*/ 126 w 202"/>
                  <a:gd name="T43" fmla="*/ 154 h 184"/>
                  <a:gd name="T44" fmla="*/ 118 w 202"/>
                  <a:gd name="T45" fmla="*/ 164 h 184"/>
                  <a:gd name="T46" fmla="*/ 94 w 202"/>
                  <a:gd name="T47" fmla="*/ 164 h 184"/>
                  <a:gd name="T48" fmla="*/ 84 w 202"/>
                  <a:gd name="T49" fmla="*/ 184 h 184"/>
                  <a:gd name="T50" fmla="*/ 68 w 202"/>
                  <a:gd name="T51" fmla="*/ 170 h 184"/>
                  <a:gd name="T52" fmla="*/ 56 w 202"/>
                  <a:gd name="T53" fmla="*/ 142 h 184"/>
                  <a:gd name="T54" fmla="*/ 46 w 202"/>
                  <a:gd name="T55" fmla="*/ 132 h 184"/>
                  <a:gd name="T56" fmla="*/ 48 w 202"/>
                  <a:gd name="T57" fmla="*/ 100 h 184"/>
                  <a:gd name="T58" fmla="*/ 22 w 202"/>
                  <a:gd name="T59" fmla="*/ 98 h 184"/>
                  <a:gd name="T60" fmla="*/ 8 w 202"/>
                  <a:gd name="T61" fmla="*/ 86 h 184"/>
                  <a:gd name="T62" fmla="*/ 0 w 202"/>
                  <a:gd name="T63" fmla="*/ 76 h 1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2"/>
                  <a:gd name="T97" fmla="*/ 0 h 184"/>
                  <a:gd name="T98" fmla="*/ 202 w 202"/>
                  <a:gd name="T99" fmla="*/ 184 h 1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2" h="184">
                    <a:moveTo>
                      <a:pt x="0" y="76"/>
                    </a:moveTo>
                    <a:lnTo>
                      <a:pt x="2" y="60"/>
                    </a:lnTo>
                    <a:lnTo>
                      <a:pt x="20" y="50"/>
                    </a:lnTo>
                    <a:lnTo>
                      <a:pt x="28" y="28"/>
                    </a:lnTo>
                    <a:lnTo>
                      <a:pt x="38" y="18"/>
                    </a:lnTo>
                    <a:lnTo>
                      <a:pt x="62" y="18"/>
                    </a:lnTo>
                    <a:lnTo>
                      <a:pt x="76" y="0"/>
                    </a:lnTo>
                    <a:lnTo>
                      <a:pt x="98" y="10"/>
                    </a:lnTo>
                    <a:lnTo>
                      <a:pt x="118" y="32"/>
                    </a:lnTo>
                    <a:lnTo>
                      <a:pt x="118" y="48"/>
                    </a:lnTo>
                    <a:lnTo>
                      <a:pt x="116" y="72"/>
                    </a:lnTo>
                    <a:lnTo>
                      <a:pt x="122" y="98"/>
                    </a:lnTo>
                    <a:lnTo>
                      <a:pt x="136" y="98"/>
                    </a:lnTo>
                    <a:lnTo>
                      <a:pt x="156" y="80"/>
                    </a:lnTo>
                    <a:lnTo>
                      <a:pt x="180" y="100"/>
                    </a:lnTo>
                    <a:lnTo>
                      <a:pt x="192" y="112"/>
                    </a:lnTo>
                    <a:lnTo>
                      <a:pt x="202" y="134"/>
                    </a:lnTo>
                    <a:lnTo>
                      <a:pt x="202" y="146"/>
                    </a:lnTo>
                    <a:lnTo>
                      <a:pt x="182" y="168"/>
                    </a:lnTo>
                    <a:lnTo>
                      <a:pt x="164" y="180"/>
                    </a:lnTo>
                    <a:lnTo>
                      <a:pt x="146" y="166"/>
                    </a:lnTo>
                    <a:lnTo>
                      <a:pt x="126" y="154"/>
                    </a:lnTo>
                    <a:lnTo>
                      <a:pt x="118" y="164"/>
                    </a:lnTo>
                    <a:lnTo>
                      <a:pt x="94" y="164"/>
                    </a:lnTo>
                    <a:lnTo>
                      <a:pt x="84" y="184"/>
                    </a:lnTo>
                    <a:lnTo>
                      <a:pt x="68" y="170"/>
                    </a:lnTo>
                    <a:lnTo>
                      <a:pt x="56" y="142"/>
                    </a:lnTo>
                    <a:lnTo>
                      <a:pt x="46" y="132"/>
                    </a:lnTo>
                    <a:lnTo>
                      <a:pt x="48" y="100"/>
                    </a:lnTo>
                    <a:lnTo>
                      <a:pt x="22" y="98"/>
                    </a:lnTo>
                    <a:lnTo>
                      <a:pt x="8" y="86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4" name="Freeform 6"/>
              <p:cNvSpPr>
                <a:spLocks/>
              </p:cNvSpPr>
              <p:nvPr/>
            </p:nvSpPr>
            <p:spPr bwMode="gray">
              <a:xfrm>
                <a:off x="977596" y="2435866"/>
                <a:ext cx="510830" cy="465232"/>
              </a:xfrm>
              <a:custGeom>
                <a:avLst/>
                <a:gdLst>
                  <a:gd name="T0" fmla="*/ 0 w 202"/>
                  <a:gd name="T1" fmla="*/ 76 h 184"/>
                  <a:gd name="T2" fmla="*/ 2 w 202"/>
                  <a:gd name="T3" fmla="*/ 60 h 184"/>
                  <a:gd name="T4" fmla="*/ 20 w 202"/>
                  <a:gd name="T5" fmla="*/ 50 h 184"/>
                  <a:gd name="T6" fmla="*/ 28 w 202"/>
                  <a:gd name="T7" fmla="*/ 28 h 184"/>
                  <a:gd name="T8" fmla="*/ 38 w 202"/>
                  <a:gd name="T9" fmla="*/ 18 h 184"/>
                  <a:gd name="T10" fmla="*/ 62 w 202"/>
                  <a:gd name="T11" fmla="*/ 18 h 184"/>
                  <a:gd name="T12" fmla="*/ 76 w 202"/>
                  <a:gd name="T13" fmla="*/ 0 h 184"/>
                  <a:gd name="T14" fmla="*/ 98 w 202"/>
                  <a:gd name="T15" fmla="*/ 10 h 184"/>
                  <a:gd name="T16" fmla="*/ 118 w 202"/>
                  <a:gd name="T17" fmla="*/ 32 h 184"/>
                  <a:gd name="T18" fmla="*/ 118 w 202"/>
                  <a:gd name="T19" fmla="*/ 48 h 184"/>
                  <a:gd name="T20" fmla="*/ 116 w 202"/>
                  <a:gd name="T21" fmla="*/ 72 h 184"/>
                  <a:gd name="T22" fmla="*/ 122 w 202"/>
                  <a:gd name="T23" fmla="*/ 98 h 184"/>
                  <a:gd name="T24" fmla="*/ 136 w 202"/>
                  <a:gd name="T25" fmla="*/ 98 h 184"/>
                  <a:gd name="T26" fmla="*/ 156 w 202"/>
                  <a:gd name="T27" fmla="*/ 80 h 184"/>
                  <a:gd name="T28" fmla="*/ 180 w 202"/>
                  <a:gd name="T29" fmla="*/ 100 h 184"/>
                  <a:gd name="T30" fmla="*/ 192 w 202"/>
                  <a:gd name="T31" fmla="*/ 112 h 184"/>
                  <a:gd name="T32" fmla="*/ 202 w 202"/>
                  <a:gd name="T33" fmla="*/ 134 h 184"/>
                  <a:gd name="T34" fmla="*/ 202 w 202"/>
                  <a:gd name="T35" fmla="*/ 146 h 184"/>
                  <a:gd name="T36" fmla="*/ 182 w 202"/>
                  <a:gd name="T37" fmla="*/ 168 h 184"/>
                  <a:gd name="T38" fmla="*/ 164 w 202"/>
                  <a:gd name="T39" fmla="*/ 180 h 184"/>
                  <a:gd name="T40" fmla="*/ 146 w 202"/>
                  <a:gd name="T41" fmla="*/ 166 h 184"/>
                  <a:gd name="T42" fmla="*/ 126 w 202"/>
                  <a:gd name="T43" fmla="*/ 154 h 184"/>
                  <a:gd name="T44" fmla="*/ 118 w 202"/>
                  <a:gd name="T45" fmla="*/ 164 h 184"/>
                  <a:gd name="T46" fmla="*/ 94 w 202"/>
                  <a:gd name="T47" fmla="*/ 164 h 184"/>
                  <a:gd name="T48" fmla="*/ 84 w 202"/>
                  <a:gd name="T49" fmla="*/ 184 h 184"/>
                  <a:gd name="T50" fmla="*/ 68 w 202"/>
                  <a:gd name="T51" fmla="*/ 170 h 184"/>
                  <a:gd name="T52" fmla="*/ 56 w 202"/>
                  <a:gd name="T53" fmla="*/ 142 h 184"/>
                  <a:gd name="T54" fmla="*/ 46 w 202"/>
                  <a:gd name="T55" fmla="*/ 132 h 184"/>
                  <a:gd name="T56" fmla="*/ 48 w 202"/>
                  <a:gd name="T57" fmla="*/ 100 h 184"/>
                  <a:gd name="T58" fmla="*/ 22 w 202"/>
                  <a:gd name="T59" fmla="*/ 98 h 184"/>
                  <a:gd name="T60" fmla="*/ 8 w 202"/>
                  <a:gd name="T61" fmla="*/ 86 h 184"/>
                  <a:gd name="T62" fmla="*/ 0 w 202"/>
                  <a:gd name="T63" fmla="*/ 76 h 1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2"/>
                  <a:gd name="T97" fmla="*/ 0 h 184"/>
                  <a:gd name="T98" fmla="*/ 202 w 202"/>
                  <a:gd name="T99" fmla="*/ 184 h 1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2" h="184">
                    <a:moveTo>
                      <a:pt x="0" y="76"/>
                    </a:moveTo>
                    <a:lnTo>
                      <a:pt x="2" y="60"/>
                    </a:lnTo>
                    <a:lnTo>
                      <a:pt x="20" y="50"/>
                    </a:lnTo>
                    <a:lnTo>
                      <a:pt x="28" y="28"/>
                    </a:lnTo>
                    <a:lnTo>
                      <a:pt x="38" y="18"/>
                    </a:lnTo>
                    <a:lnTo>
                      <a:pt x="62" y="18"/>
                    </a:lnTo>
                    <a:lnTo>
                      <a:pt x="76" y="0"/>
                    </a:lnTo>
                    <a:lnTo>
                      <a:pt x="98" y="10"/>
                    </a:lnTo>
                    <a:lnTo>
                      <a:pt x="118" y="32"/>
                    </a:lnTo>
                    <a:lnTo>
                      <a:pt x="118" y="48"/>
                    </a:lnTo>
                    <a:lnTo>
                      <a:pt x="116" y="72"/>
                    </a:lnTo>
                    <a:lnTo>
                      <a:pt x="122" y="98"/>
                    </a:lnTo>
                    <a:lnTo>
                      <a:pt x="136" y="98"/>
                    </a:lnTo>
                    <a:lnTo>
                      <a:pt x="156" y="80"/>
                    </a:lnTo>
                    <a:lnTo>
                      <a:pt x="180" y="100"/>
                    </a:lnTo>
                    <a:lnTo>
                      <a:pt x="192" y="112"/>
                    </a:lnTo>
                    <a:lnTo>
                      <a:pt x="202" y="134"/>
                    </a:lnTo>
                    <a:lnTo>
                      <a:pt x="202" y="146"/>
                    </a:lnTo>
                    <a:lnTo>
                      <a:pt x="182" y="168"/>
                    </a:lnTo>
                    <a:lnTo>
                      <a:pt x="164" y="180"/>
                    </a:lnTo>
                    <a:lnTo>
                      <a:pt x="146" y="166"/>
                    </a:lnTo>
                    <a:lnTo>
                      <a:pt x="126" y="154"/>
                    </a:lnTo>
                    <a:lnTo>
                      <a:pt x="118" y="164"/>
                    </a:lnTo>
                    <a:lnTo>
                      <a:pt x="94" y="164"/>
                    </a:lnTo>
                    <a:lnTo>
                      <a:pt x="84" y="184"/>
                    </a:lnTo>
                    <a:lnTo>
                      <a:pt x="68" y="170"/>
                    </a:lnTo>
                    <a:lnTo>
                      <a:pt x="56" y="142"/>
                    </a:lnTo>
                    <a:lnTo>
                      <a:pt x="46" y="132"/>
                    </a:lnTo>
                    <a:lnTo>
                      <a:pt x="48" y="100"/>
                    </a:lnTo>
                    <a:lnTo>
                      <a:pt x="22" y="98"/>
                    </a:lnTo>
                    <a:lnTo>
                      <a:pt x="8" y="86"/>
                    </a:lnTo>
                    <a:lnTo>
                      <a:pt x="0" y="76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5" name="Freeform 7"/>
              <p:cNvSpPr>
                <a:spLocks/>
              </p:cNvSpPr>
              <p:nvPr/>
            </p:nvSpPr>
            <p:spPr bwMode="gray">
              <a:xfrm>
                <a:off x="1458079" y="2587572"/>
                <a:ext cx="318636" cy="257900"/>
              </a:xfrm>
              <a:custGeom>
                <a:avLst/>
                <a:gdLst>
                  <a:gd name="T0" fmla="*/ 0 w 126"/>
                  <a:gd name="T1" fmla="*/ 50 h 102"/>
                  <a:gd name="T2" fmla="*/ 28 w 126"/>
                  <a:gd name="T3" fmla="*/ 46 h 102"/>
                  <a:gd name="T4" fmla="*/ 38 w 126"/>
                  <a:gd name="T5" fmla="*/ 28 h 102"/>
                  <a:gd name="T6" fmla="*/ 54 w 126"/>
                  <a:gd name="T7" fmla="*/ 18 h 102"/>
                  <a:gd name="T8" fmla="*/ 64 w 126"/>
                  <a:gd name="T9" fmla="*/ 0 h 102"/>
                  <a:gd name="T10" fmla="*/ 92 w 126"/>
                  <a:gd name="T11" fmla="*/ 0 h 102"/>
                  <a:gd name="T12" fmla="*/ 104 w 126"/>
                  <a:gd name="T13" fmla="*/ 26 h 102"/>
                  <a:gd name="T14" fmla="*/ 112 w 126"/>
                  <a:gd name="T15" fmla="*/ 40 h 102"/>
                  <a:gd name="T16" fmla="*/ 126 w 126"/>
                  <a:gd name="T17" fmla="*/ 46 h 102"/>
                  <a:gd name="T18" fmla="*/ 122 w 126"/>
                  <a:gd name="T19" fmla="*/ 68 h 102"/>
                  <a:gd name="T20" fmla="*/ 102 w 126"/>
                  <a:gd name="T21" fmla="*/ 92 h 102"/>
                  <a:gd name="T22" fmla="*/ 80 w 126"/>
                  <a:gd name="T23" fmla="*/ 102 h 102"/>
                  <a:gd name="T24" fmla="*/ 46 w 126"/>
                  <a:gd name="T25" fmla="*/ 96 h 102"/>
                  <a:gd name="T26" fmla="*/ 22 w 126"/>
                  <a:gd name="T27" fmla="*/ 90 h 102"/>
                  <a:gd name="T28" fmla="*/ 12 w 126"/>
                  <a:gd name="T29" fmla="*/ 84 h 102"/>
                  <a:gd name="T30" fmla="*/ 12 w 126"/>
                  <a:gd name="T31" fmla="*/ 74 h 102"/>
                  <a:gd name="T32" fmla="*/ 0 w 126"/>
                  <a:gd name="T33" fmla="*/ 5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102"/>
                  <a:gd name="T53" fmla="*/ 126 w 126"/>
                  <a:gd name="T54" fmla="*/ 102 h 1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102">
                    <a:moveTo>
                      <a:pt x="0" y="50"/>
                    </a:moveTo>
                    <a:lnTo>
                      <a:pt x="28" y="46"/>
                    </a:lnTo>
                    <a:lnTo>
                      <a:pt x="38" y="28"/>
                    </a:lnTo>
                    <a:lnTo>
                      <a:pt x="54" y="18"/>
                    </a:lnTo>
                    <a:lnTo>
                      <a:pt x="64" y="0"/>
                    </a:lnTo>
                    <a:lnTo>
                      <a:pt x="92" y="0"/>
                    </a:lnTo>
                    <a:lnTo>
                      <a:pt x="104" y="26"/>
                    </a:lnTo>
                    <a:lnTo>
                      <a:pt x="112" y="40"/>
                    </a:lnTo>
                    <a:lnTo>
                      <a:pt x="126" y="46"/>
                    </a:lnTo>
                    <a:lnTo>
                      <a:pt x="122" y="68"/>
                    </a:lnTo>
                    <a:lnTo>
                      <a:pt x="102" y="92"/>
                    </a:lnTo>
                    <a:lnTo>
                      <a:pt x="80" y="102"/>
                    </a:lnTo>
                    <a:lnTo>
                      <a:pt x="46" y="96"/>
                    </a:lnTo>
                    <a:lnTo>
                      <a:pt x="22" y="90"/>
                    </a:lnTo>
                    <a:lnTo>
                      <a:pt x="12" y="84"/>
                    </a:lnTo>
                    <a:lnTo>
                      <a:pt x="12" y="7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6" name="Freeform 8"/>
              <p:cNvSpPr>
                <a:spLocks/>
              </p:cNvSpPr>
              <p:nvPr/>
            </p:nvSpPr>
            <p:spPr bwMode="gray">
              <a:xfrm>
                <a:off x="1458079" y="2587572"/>
                <a:ext cx="318636" cy="257900"/>
              </a:xfrm>
              <a:custGeom>
                <a:avLst/>
                <a:gdLst>
                  <a:gd name="T0" fmla="*/ 0 w 126"/>
                  <a:gd name="T1" fmla="*/ 50 h 102"/>
                  <a:gd name="T2" fmla="*/ 28 w 126"/>
                  <a:gd name="T3" fmla="*/ 46 h 102"/>
                  <a:gd name="T4" fmla="*/ 38 w 126"/>
                  <a:gd name="T5" fmla="*/ 28 h 102"/>
                  <a:gd name="T6" fmla="*/ 54 w 126"/>
                  <a:gd name="T7" fmla="*/ 18 h 102"/>
                  <a:gd name="T8" fmla="*/ 64 w 126"/>
                  <a:gd name="T9" fmla="*/ 0 h 102"/>
                  <a:gd name="T10" fmla="*/ 92 w 126"/>
                  <a:gd name="T11" fmla="*/ 0 h 102"/>
                  <a:gd name="T12" fmla="*/ 104 w 126"/>
                  <a:gd name="T13" fmla="*/ 26 h 102"/>
                  <a:gd name="T14" fmla="*/ 112 w 126"/>
                  <a:gd name="T15" fmla="*/ 40 h 102"/>
                  <a:gd name="T16" fmla="*/ 126 w 126"/>
                  <a:gd name="T17" fmla="*/ 46 h 102"/>
                  <a:gd name="T18" fmla="*/ 122 w 126"/>
                  <a:gd name="T19" fmla="*/ 68 h 102"/>
                  <a:gd name="T20" fmla="*/ 102 w 126"/>
                  <a:gd name="T21" fmla="*/ 92 h 102"/>
                  <a:gd name="T22" fmla="*/ 80 w 126"/>
                  <a:gd name="T23" fmla="*/ 102 h 102"/>
                  <a:gd name="T24" fmla="*/ 46 w 126"/>
                  <a:gd name="T25" fmla="*/ 96 h 102"/>
                  <a:gd name="T26" fmla="*/ 22 w 126"/>
                  <a:gd name="T27" fmla="*/ 90 h 102"/>
                  <a:gd name="T28" fmla="*/ 12 w 126"/>
                  <a:gd name="T29" fmla="*/ 84 h 102"/>
                  <a:gd name="T30" fmla="*/ 12 w 126"/>
                  <a:gd name="T31" fmla="*/ 74 h 102"/>
                  <a:gd name="T32" fmla="*/ 0 w 126"/>
                  <a:gd name="T33" fmla="*/ 5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102"/>
                  <a:gd name="T53" fmla="*/ 126 w 126"/>
                  <a:gd name="T54" fmla="*/ 102 h 1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102">
                    <a:moveTo>
                      <a:pt x="0" y="50"/>
                    </a:moveTo>
                    <a:lnTo>
                      <a:pt x="28" y="46"/>
                    </a:lnTo>
                    <a:lnTo>
                      <a:pt x="38" y="28"/>
                    </a:lnTo>
                    <a:lnTo>
                      <a:pt x="54" y="18"/>
                    </a:lnTo>
                    <a:lnTo>
                      <a:pt x="64" y="0"/>
                    </a:lnTo>
                    <a:lnTo>
                      <a:pt x="92" y="0"/>
                    </a:lnTo>
                    <a:lnTo>
                      <a:pt x="104" y="26"/>
                    </a:lnTo>
                    <a:lnTo>
                      <a:pt x="112" y="40"/>
                    </a:lnTo>
                    <a:lnTo>
                      <a:pt x="126" y="46"/>
                    </a:lnTo>
                    <a:lnTo>
                      <a:pt x="122" y="68"/>
                    </a:lnTo>
                    <a:lnTo>
                      <a:pt x="102" y="92"/>
                    </a:lnTo>
                    <a:lnTo>
                      <a:pt x="80" y="102"/>
                    </a:lnTo>
                    <a:lnTo>
                      <a:pt x="46" y="96"/>
                    </a:lnTo>
                    <a:lnTo>
                      <a:pt x="22" y="90"/>
                    </a:lnTo>
                    <a:lnTo>
                      <a:pt x="12" y="84"/>
                    </a:lnTo>
                    <a:lnTo>
                      <a:pt x="12" y="74"/>
                    </a:lnTo>
                    <a:lnTo>
                      <a:pt x="0" y="50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7" name="Freeform 9"/>
              <p:cNvSpPr>
                <a:spLocks/>
              </p:cNvSpPr>
              <p:nvPr/>
            </p:nvSpPr>
            <p:spPr bwMode="gray">
              <a:xfrm>
                <a:off x="1270944" y="2076828"/>
                <a:ext cx="971082" cy="1264218"/>
              </a:xfrm>
              <a:custGeom>
                <a:avLst/>
                <a:gdLst>
                  <a:gd name="T0" fmla="*/ 2 w 384"/>
                  <a:gd name="T1" fmla="*/ 190 h 500"/>
                  <a:gd name="T2" fmla="*/ 6 w 384"/>
                  <a:gd name="T3" fmla="*/ 240 h 500"/>
                  <a:gd name="T4" fmla="*/ 40 w 384"/>
                  <a:gd name="T5" fmla="*/ 222 h 500"/>
                  <a:gd name="T6" fmla="*/ 76 w 384"/>
                  <a:gd name="T7" fmla="*/ 254 h 500"/>
                  <a:gd name="T8" fmla="*/ 112 w 384"/>
                  <a:gd name="T9" fmla="*/ 230 h 500"/>
                  <a:gd name="T10" fmla="*/ 138 w 384"/>
                  <a:gd name="T11" fmla="*/ 202 h 500"/>
                  <a:gd name="T12" fmla="*/ 178 w 384"/>
                  <a:gd name="T13" fmla="*/ 228 h 500"/>
                  <a:gd name="T14" fmla="*/ 200 w 384"/>
                  <a:gd name="T15" fmla="*/ 248 h 500"/>
                  <a:gd name="T16" fmla="*/ 176 w 384"/>
                  <a:gd name="T17" fmla="*/ 294 h 500"/>
                  <a:gd name="T18" fmla="*/ 118 w 384"/>
                  <a:gd name="T19" fmla="*/ 298 h 500"/>
                  <a:gd name="T20" fmla="*/ 86 w 384"/>
                  <a:gd name="T21" fmla="*/ 288 h 500"/>
                  <a:gd name="T22" fmla="*/ 46 w 384"/>
                  <a:gd name="T23" fmla="*/ 324 h 500"/>
                  <a:gd name="T24" fmla="*/ 36 w 384"/>
                  <a:gd name="T25" fmla="*/ 362 h 500"/>
                  <a:gd name="T26" fmla="*/ 22 w 384"/>
                  <a:gd name="T27" fmla="*/ 388 h 500"/>
                  <a:gd name="T28" fmla="*/ 20 w 384"/>
                  <a:gd name="T29" fmla="*/ 418 h 500"/>
                  <a:gd name="T30" fmla="*/ 50 w 384"/>
                  <a:gd name="T31" fmla="*/ 430 h 500"/>
                  <a:gd name="T32" fmla="*/ 90 w 384"/>
                  <a:gd name="T33" fmla="*/ 496 h 500"/>
                  <a:gd name="T34" fmla="*/ 140 w 384"/>
                  <a:gd name="T35" fmla="*/ 488 h 500"/>
                  <a:gd name="T36" fmla="*/ 196 w 384"/>
                  <a:gd name="T37" fmla="*/ 482 h 500"/>
                  <a:gd name="T38" fmla="*/ 222 w 384"/>
                  <a:gd name="T39" fmla="*/ 498 h 500"/>
                  <a:gd name="T40" fmla="*/ 272 w 384"/>
                  <a:gd name="T41" fmla="*/ 462 h 500"/>
                  <a:gd name="T42" fmla="*/ 334 w 384"/>
                  <a:gd name="T43" fmla="*/ 422 h 500"/>
                  <a:gd name="T44" fmla="*/ 364 w 384"/>
                  <a:gd name="T45" fmla="*/ 334 h 500"/>
                  <a:gd name="T46" fmla="*/ 374 w 384"/>
                  <a:gd name="T47" fmla="*/ 312 h 500"/>
                  <a:gd name="T48" fmla="*/ 372 w 384"/>
                  <a:gd name="T49" fmla="*/ 292 h 500"/>
                  <a:gd name="T50" fmla="*/ 384 w 384"/>
                  <a:gd name="T51" fmla="*/ 266 h 500"/>
                  <a:gd name="T52" fmla="*/ 344 w 384"/>
                  <a:gd name="T53" fmla="*/ 240 h 500"/>
                  <a:gd name="T54" fmla="*/ 306 w 384"/>
                  <a:gd name="T55" fmla="*/ 232 h 500"/>
                  <a:gd name="T56" fmla="*/ 300 w 384"/>
                  <a:gd name="T57" fmla="*/ 194 h 500"/>
                  <a:gd name="T58" fmla="*/ 294 w 384"/>
                  <a:gd name="T59" fmla="*/ 168 h 500"/>
                  <a:gd name="T60" fmla="*/ 314 w 384"/>
                  <a:gd name="T61" fmla="*/ 136 h 500"/>
                  <a:gd name="T62" fmla="*/ 288 w 384"/>
                  <a:gd name="T63" fmla="*/ 98 h 500"/>
                  <a:gd name="T64" fmla="*/ 254 w 384"/>
                  <a:gd name="T65" fmla="*/ 60 h 500"/>
                  <a:gd name="T66" fmla="*/ 206 w 384"/>
                  <a:gd name="T67" fmla="*/ 40 h 500"/>
                  <a:gd name="T68" fmla="*/ 184 w 384"/>
                  <a:gd name="T69" fmla="*/ 8 h 500"/>
                  <a:gd name="T70" fmla="*/ 146 w 384"/>
                  <a:gd name="T71" fmla="*/ 0 h 500"/>
                  <a:gd name="T72" fmla="*/ 102 w 384"/>
                  <a:gd name="T73" fmla="*/ 16 h 500"/>
                  <a:gd name="T74" fmla="*/ 70 w 384"/>
                  <a:gd name="T75" fmla="*/ 42 h 500"/>
                  <a:gd name="T76" fmla="*/ 100 w 384"/>
                  <a:gd name="T77" fmla="*/ 60 h 500"/>
                  <a:gd name="T78" fmla="*/ 92 w 384"/>
                  <a:gd name="T79" fmla="*/ 92 h 500"/>
                  <a:gd name="T80" fmla="*/ 60 w 384"/>
                  <a:gd name="T81" fmla="*/ 106 h 500"/>
                  <a:gd name="T82" fmla="*/ 52 w 384"/>
                  <a:gd name="T83" fmla="*/ 132 h 500"/>
                  <a:gd name="T84" fmla="*/ 60 w 384"/>
                  <a:gd name="T85" fmla="*/ 158 h 500"/>
                  <a:gd name="T86" fmla="*/ 42 w 384"/>
                  <a:gd name="T87" fmla="*/ 174 h 500"/>
                  <a:gd name="T88" fmla="*/ 2 w 384"/>
                  <a:gd name="T89" fmla="*/ 176 h 5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84"/>
                  <a:gd name="T136" fmla="*/ 0 h 500"/>
                  <a:gd name="T137" fmla="*/ 384 w 384"/>
                  <a:gd name="T138" fmla="*/ 500 h 5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84" h="500">
                    <a:moveTo>
                      <a:pt x="2" y="176"/>
                    </a:moveTo>
                    <a:lnTo>
                      <a:pt x="2" y="190"/>
                    </a:lnTo>
                    <a:lnTo>
                      <a:pt x="0" y="214"/>
                    </a:lnTo>
                    <a:lnTo>
                      <a:pt x="6" y="240"/>
                    </a:lnTo>
                    <a:lnTo>
                      <a:pt x="20" y="240"/>
                    </a:lnTo>
                    <a:lnTo>
                      <a:pt x="40" y="222"/>
                    </a:lnTo>
                    <a:lnTo>
                      <a:pt x="64" y="242"/>
                    </a:lnTo>
                    <a:lnTo>
                      <a:pt x="76" y="254"/>
                    </a:lnTo>
                    <a:lnTo>
                      <a:pt x="100" y="248"/>
                    </a:lnTo>
                    <a:lnTo>
                      <a:pt x="112" y="230"/>
                    </a:lnTo>
                    <a:lnTo>
                      <a:pt x="128" y="220"/>
                    </a:lnTo>
                    <a:lnTo>
                      <a:pt x="138" y="202"/>
                    </a:lnTo>
                    <a:lnTo>
                      <a:pt x="166" y="202"/>
                    </a:lnTo>
                    <a:lnTo>
                      <a:pt x="178" y="228"/>
                    </a:lnTo>
                    <a:lnTo>
                      <a:pt x="186" y="242"/>
                    </a:lnTo>
                    <a:lnTo>
                      <a:pt x="200" y="248"/>
                    </a:lnTo>
                    <a:lnTo>
                      <a:pt x="196" y="270"/>
                    </a:lnTo>
                    <a:lnTo>
                      <a:pt x="176" y="294"/>
                    </a:lnTo>
                    <a:lnTo>
                      <a:pt x="152" y="304"/>
                    </a:lnTo>
                    <a:lnTo>
                      <a:pt x="118" y="298"/>
                    </a:lnTo>
                    <a:lnTo>
                      <a:pt x="98" y="292"/>
                    </a:lnTo>
                    <a:lnTo>
                      <a:pt x="86" y="288"/>
                    </a:lnTo>
                    <a:lnTo>
                      <a:pt x="66" y="310"/>
                    </a:lnTo>
                    <a:lnTo>
                      <a:pt x="46" y="324"/>
                    </a:lnTo>
                    <a:lnTo>
                      <a:pt x="44" y="354"/>
                    </a:lnTo>
                    <a:lnTo>
                      <a:pt x="36" y="362"/>
                    </a:lnTo>
                    <a:lnTo>
                      <a:pt x="36" y="382"/>
                    </a:lnTo>
                    <a:lnTo>
                      <a:pt x="22" y="388"/>
                    </a:lnTo>
                    <a:lnTo>
                      <a:pt x="16" y="402"/>
                    </a:lnTo>
                    <a:lnTo>
                      <a:pt x="20" y="418"/>
                    </a:lnTo>
                    <a:lnTo>
                      <a:pt x="34" y="428"/>
                    </a:lnTo>
                    <a:lnTo>
                      <a:pt x="50" y="430"/>
                    </a:lnTo>
                    <a:lnTo>
                      <a:pt x="54" y="462"/>
                    </a:lnTo>
                    <a:lnTo>
                      <a:pt x="90" y="496"/>
                    </a:lnTo>
                    <a:lnTo>
                      <a:pt x="112" y="500"/>
                    </a:lnTo>
                    <a:lnTo>
                      <a:pt x="140" y="488"/>
                    </a:lnTo>
                    <a:lnTo>
                      <a:pt x="170" y="482"/>
                    </a:lnTo>
                    <a:lnTo>
                      <a:pt x="196" y="482"/>
                    </a:lnTo>
                    <a:lnTo>
                      <a:pt x="214" y="494"/>
                    </a:lnTo>
                    <a:lnTo>
                      <a:pt x="222" y="498"/>
                    </a:lnTo>
                    <a:lnTo>
                      <a:pt x="236" y="496"/>
                    </a:lnTo>
                    <a:lnTo>
                      <a:pt x="272" y="462"/>
                    </a:lnTo>
                    <a:lnTo>
                      <a:pt x="306" y="446"/>
                    </a:lnTo>
                    <a:lnTo>
                      <a:pt x="334" y="422"/>
                    </a:lnTo>
                    <a:lnTo>
                      <a:pt x="364" y="400"/>
                    </a:lnTo>
                    <a:lnTo>
                      <a:pt x="364" y="334"/>
                    </a:lnTo>
                    <a:lnTo>
                      <a:pt x="374" y="326"/>
                    </a:lnTo>
                    <a:lnTo>
                      <a:pt x="374" y="312"/>
                    </a:lnTo>
                    <a:lnTo>
                      <a:pt x="384" y="304"/>
                    </a:lnTo>
                    <a:lnTo>
                      <a:pt x="372" y="292"/>
                    </a:lnTo>
                    <a:lnTo>
                      <a:pt x="368" y="280"/>
                    </a:lnTo>
                    <a:lnTo>
                      <a:pt x="384" y="266"/>
                    </a:lnTo>
                    <a:lnTo>
                      <a:pt x="364" y="238"/>
                    </a:lnTo>
                    <a:lnTo>
                      <a:pt x="344" y="240"/>
                    </a:lnTo>
                    <a:lnTo>
                      <a:pt x="324" y="232"/>
                    </a:lnTo>
                    <a:lnTo>
                      <a:pt x="306" y="232"/>
                    </a:lnTo>
                    <a:lnTo>
                      <a:pt x="300" y="222"/>
                    </a:lnTo>
                    <a:lnTo>
                      <a:pt x="300" y="194"/>
                    </a:lnTo>
                    <a:lnTo>
                      <a:pt x="292" y="184"/>
                    </a:lnTo>
                    <a:lnTo>
                      <a:pt x="294" y="168"/>
                    </a:lnTo>
                    <a:lnTo>
                      <a:pt x="306" y="150"/>
                    </a:lnTo>
                    <a:lnTo>
                      <a:pt x="314" y="136"/>
                    </a:lnTo>
                    <a:lnTo>
                      <a:pt x="308" y="116"/>
                    </a:lnTo>
                    <a:lnTo>
                      <a:pt x="288" y="98"/>
                    </a:lnTo>
                    <a:lnTo>
                      <a:pt x="274" y="76"/>
                    </a:lnTo>
                    <a:lnTo>
                      <a:pt x="254" y="60"/>
                    </a:lnTo>
                    <a:lnTo>
                      <a:pt x="232" y="56"/>
                    </a:lnTo>
                    <a:lnTo>
                      <a:pt x="206" y="40"/>
                    </a:lnTo>
                    <a:lnTo>
                      <a:pt x="192" y="22"/>
                    </a:lnTo>
                    <a:lnTo>
                      <a:pt x="184" y="8"/>
                    </a:lnTo>
                    <a:lnTo>
                      <a:pt x="182" y="0"/>
                    </a:lnTo>
                    <a:lnTo>
                      <a:pt x="146" y="0"/>
                    </a:lnTo>
                    <a:lnTo>
                      <a:pt x="134" y="16"/>
                    </a:lnTo>
                    <a:lnTo>
                      <a:pt x="102" y="16"/>
                    </a:lnTo>
                    <a:lnTo>
                      <a:pt x="96" y="38"/>
                    </a:lnTo>
                    <a:lnTo>
                      <a:pt x="70" y="42"/>
                    </a:lnTo>
                    <a:lnTo>
                      <a:pt x="66" y="58"/>
                    </a:lnTo>
                    <a:lnTo>
                      <a:pt x="100" y="60"/>
                    </a:lnTo>
                    <a:lnTo>
                      <a:pt x="104" y="76"/>
                    </a:lnTo>
                    <a:lnTo>
                      <a:pt x="92" y="92"/>
                    </a:lnTo>
                    <a:lnTo>
                      <a:pt x="84" y="106"/>
                    </a:lnTo>
                    <a:lnTo>
                      <a:pt x="60" y="106"/>
                    </a:lnTo>
                    <a:lnTo>
                      <a:pt x="46" y="120"/>
                    </a:lnTo>
                    <a:lnTo>
                      <a:pt x="52" y="132"/>
                    </a:lnTo>
                    <a:lnTo>
                      <a:pt x="64" y="140"/>
                    </a:lnTo>
                    <a:lnTo>
                      <a:pt x="60" y="158"/>
                    </a:lnTo>
                    <a:lnTo>
                      <a:pt x="44" y="156"/>
                    </a:lnTo>
                    <a:lnTo>
                      <a:pt x="42" y="174"/>
                    </a:lnTo>
                    <a:lnTo>
                      <a:pt x="30" y="180"/>
                    </a:lnTo>
                    <a:lnTo>
                      <a:pt x="2" y="17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8" name="Freeform 10"/>
              <p:cNvSpPr>
                <a:spLocks/>
              </p:cNvSpPr>
              <p:nvPr/>
            </p:nvSpPr>
            <p:spPr bwMode="gray">
              <a:xfrm>
                <a:off x="1270944" y="2076828"/>
                <a:ext cx="971082" cy="1264218"/>
              </a:xfrm>
              <a:custGeom>
                <a:avLst/>
                <a:gdLst>
                  <a:gd name="T0" fmla="*/ 2 w 384"/>
                  <a:gd name="T1" fmla="*/ 190 h 500"/>
                  <a:gd name="T2" fmla="*/ 6 w 384"/>
                  <a:gd name="T3" fmla="*/ 240 h 500"/>
                  <a:gd name="T4" fmla="*/ 40 w 384"/>
                  <a:gd name="T5" fmla="*/ 222 h 500"/>
                  <a:gd name="T6" fmla="*/ 76 w 384"/>
                  <a:gd name="T7" fmla="*/ 254 h 500"/>
                  <a:gd name="T8" fmla="*/ 112 w 384"/>
                  <a:gd name="T9" fmla="*/ 230 h 500"/>
                  <a:gd name="T10" fmla="*/ 138 w 384"/>
                  <a:gd name="T11" fmla="*/ 202 h 500"/>
                  <a:gd name="T12" fmla="*/ 178 w 384"/>
                  <a:gd name="T13" fmla="*/ 228 h 500"/>
                  <a:gd name="T14" fmla="*/ 200 w 384"/>
                  <a:gd name="T15" fmla="*/ 248 h 500"/>
                  <a:gd name="T16" fmla="*/ 176 w 384"/>
                  <a:gd name="T17" fmla="*/ 294 h 500"/>
                  <a:gd name="T18" fmla="*/ 118 w 384"/>
                  <a:gd name="T19" fmla="*/ 298 h 500"/>
                  <a:gd name="T20" fmla="*/ 86 w 384"/>
                  <a:gd name="T21" fmla="*/ 288 h 500"/>
                  <a:gd name="T22" fmla="*/ 46 w 384"/>
                  <a:gd name="T23" fmla="*/ 324 h 500"/>
                  <a:gd name="T24" fmla="*/ 36 w 384"/>
                  <a:gd name="T25" fmla="*/ 362 h 500"/>
                  <a:gd name="T26" fmla="*/ 22 w 384"/>
                  <a:gd name="T27" fmla="*/ 388 h 500"/>
                  <a:gd name="T28" fmla="*/ 20 w 384"/>
                  <a:gd name="T29" fmla="*/ 418 h 500"/>
                  <a:gd name="T30" fmla="*/ 50 w 384"/>
                  <a:gd name="T31" fmla="*/ 430 h 500"/>
                  <a:gd name="T32" fmla="*/ 90 w 384"/>
                  <a:gd name="T33" fmla="*/ 496 h 500"/>
                  <a:gd name="T34" fmla="*/ 140 w 384"/>
                  <a:gd name="T35" fmla="*/ 488 h 500"/>
                  <a:gd name="T36" fmla="*/ 196 w 384"/>
                  <a:gd name="T37" fmla="*/ 482 h 500"/>
                  <a:gd name="T38" fmla="*/ 222 w 384"/>
                  <a:gd name="T39" fmla="*/ 498 h 500"/>
                  <a:gd name="T40" fmla="*/ 272 w 384"/>
                  <a:gd name="T41" fmla="*/ 462 h 500"/>
                  <a:gd name="T42" fmla="*/ 334 w 384"/>
                  <a:gd name="T43" fmla="*/ 422 h 500"/>
                  <a:gd name="T44" fmla="*/ 364 w 384"/>
                  <a:gd name="T45" fmla="*/ 334 h 500"/>
                  <a:gd name="T46" fmla="*/ 374 w 384"/>
                  <a:gd name="T47" fmla="*/ 312 h 500"/>
                  <a:gd name="T48" fmla="*/ 372 w 384"/>
                  <a:gd name="T49" fmla="*/ 292 h 500"/>
                  <a:gd name="T50" fmla="*/ 384 w 384"/>
                  <a:gd name="T51" fmla="*/ 266 h 500"/>
                  <a:gd name="T52" fmla="*/ 344 w 384"/>
                  <a:gd name="T53" fmla="*/ 240 h 500"/>
                  <a:gd name="T54" fmla="*/ 306 w 384"/>
                  <a:gd name="T55" fmla="*/ 232 h 500"/>
                  <a:gd name="T56" fmla="*/ 300 w 384"/>
                  <a:gd name="T57" fmla="*/ 194 h 500"/>
                  <a:gd name="T58" fmla="*/ 294 w 384"/>
                  <a:gd name="T59" fmla="*/ 168 h 500"/>
                  <a:gd name="T60" fmla="*/ 314 w 384"/>
                  <a:gd name="T61" fmla="*/ 136 h 500"/>
                  <a:gd name="T62" fmla="*/ 288 w 384"/>
                  <a:gd name="T63" fmla="*/ 98 h 500"/>
                  <a:gd name="T64" fmla="*/ 254 w 384"/>
                  <a:gd name="T65" fmla="*/ 60 h 500"/>
                  <a:gd name="T66" fmla="*/ 206 w 384"/>
                  <a:gd name="T67" fmla="*/ 40 h 500"/>
                  <a:gd name="T68" fmla="*/ 184 w 384"/>
                  <a:gd name="T69" fmla="*/ 8 h 500"/>
                  <a:gd name="T70" fmla="*/ 146 w 384"/>
                  <a:gd name="T71" fmla="*/ 0 h 500"/>
                  <a:gd name="T72" fmla="*/ 102 w 384"/>
                  <a:gd name="T73" fmla="*/ 16 h 500"/>
                  <a:gd name="T74" fmla="*/ 70 w 384"/>
                  <a:gd name="T75" fmla="*/ 42 h 500"/>
                  <a:gd name="T76" fmla="*/ 100 w 384"/>
                  <a:gd name="T77" fmla="*/ 60 h 500"/>
                  <a:gd name="T78" fmla="*/ 92 w 384"/>
                  <a:gd name="T79" fmla="*/ 92 h 500"/>
                  <a:gd name="T80" fmla="*/ 60 w 384"/>
                  <a:gd name="T81" fmla="*/ 106 h 500"/>
                  <a:gd name="T82" fmla="*/ 52 w 384"/>
                  <a:gd name="T83" fmla="*/ 132 h 500"/>
                  <a:gd name="T84" fmla="*/ 60 w 384"/>
                  <a:gd name="T85" fmla="*/ 158 h 500"/>
                  <a:gd name="T86" fmla="*/ 42 w 384"/>
                  <a:gd name="T87" fmla="*/ 174 h 500"/>
                  <a:gd name="T88" fmla="*/ 2 w 384"/>
                  <a:gd name="T89" fmla="*/ 176 h 5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84"/>
                  <a:gd name="T136" fmla="*/ 0 h 500"/>
                  <a:gd name="T137" fmla="*/ 384 w 384"/>
                  <a:gd name="T138" fmla="*/ 500 h 5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84" h="500">
                    <a:moveTo>
                      <a:pt x="2" y="176"/>
                    </a:moveTo>
                    <a:lnTo>
                      <a:pt x="2" y="190"/>
                    </a:lnTo>
                    <a:lnTo>
                      <a:pt x="0" y="214"/>
                    </a:lnTo>
                    <a:lnTo>
                      <a:pt x="6" y="240"/>
                    </a:lnTo>
                    <a:lnTo>
                      <a:pt x="20" y="240"/>
                    </a:lnTo>
                    <a:lnTo>
                      <a:pt x="40" y="222"/>
                    </a:lnTo>
                    <a:lnTo>
                      <a:pt x="64" y="242"/>
                    </a:lnTo>
                    <a:lnTo>
                      <a:pt x="76" y="254"/>
                    </a:lnTo>
                    <a:lnTo>
                      <a:pt x="100" y="248"/>
                    </a:lnTo>
                    <a:lnTo>
                      <a:pt x="112" y="230"/>
                    </a:lnTo>
                    <a:lnTo>
                      <a:pt x="128" y="220"/>
                    </a:lnTo>
                    <a:lnTo>
                      <a:pt x="138" y="202"/>
                    </a:lnTo>
                    <a:lnTo>
                      <a:pt x="166" y="202"/>
                    </a:lnTo>
                    <a:lnTo>
                      <a:pt x="178" y="228"/>
                    </a:lnTo>
                    <a:lnTo>
                      <a:pt x="186" y="242"/>
                    </a:lnTo>
                    <a:lnTo>
                      <a:pt x="200" y="248"/>
                    </a:lnTo>
                    <a:lnTo>
                      <a:pt x="196" y="270"/>
                    </a:lnTo>
                    <a:lnTo>
                      <a:pt x="176" y="294"/>
                    </a:lnTo>
                    <a:lnTo>
                      <a:pt x="152" y="304"/>
                    </a:lnTo>
                    <a:lnTo>
                      <a:pt x="118" y="298"/>
                    </a:lnTo>
                    <a:lnTo>
                      <a:pt x="98" y="292"/>
                    </a:lnTo>
                    <a:lnTo>
                      <a:pt x="86" y="288"/>
                    </a:lnTo>
                    <a:lnTo>
                      <a:pt x="66" y="310"/>
                    </a:lnTo>
                    <a:lnTo>
                      <a:pt x="46" y="324"/>
                    </a:lnTo>
                    <a:lnTo>
                      <a:pt x="44" y="354"/>
                    </a:lnTo>
                    <a:lnTo>
                      <a:pt x="36" y="362"/>
                    </a:lnTo>
                    <a:lnTo>
                      <a:pt x="36" y="382"/>
                    </a:lnTo>
                    <a:lnTo>
                      <a:pt x="22" y="388"/>
                    </a:lnTo>
                    <a:lnTo>
                      <a:pt x="16" y="402"/>
                    </a:lnTo>
                    <a:lnTo>
                      <a:pt x="20" y="418"/>
                    </a:lnTo>
                    <a:lnTo>
                      <a:pt x="34" y="428"/>
                    </a:lnTo>
                    <a:lnTo>
                      <a:pt x="50" y="430"/>
                    </a:lnTo>
                    <a:lnTo>
                      <a:pt x="54" y="462"/>
                    </a:lnTo>
                    <a:lnTo>
                      <a:pt x="90" y="496"/>
                    </a:lnTo>
                    <a:lnTo>
                      <a:pt x="112" y="500"/>
                    </a:lnTo>
                    <a:lnTo>
                      <a:pt x="140" y="488"/>
                    </a:lnTo>
                    <a:lnTo>
                      <a:pt x="170" y="482"/>
                    </a:lnTo>
                    <a:lnTo>
                      <a:pt x="196" y="482"/>
                    </a:lnTo>
                    <a:lnTo>
                      <a:pt x="214" y="494"/>
                    </a:lnTo>
                    <a:lnTo>
                      <a:pt x="222" y="498"/>
                    </a:lnTo>
                    <a:lnTo>
                      <a:pt x="236" y="496"/>
                    </a:lnTo>
                    <a:lnTo>
                      <a:pt x="272" y="462"/>
                    </a:lnTo>
                    <a:lnTo>
                      <a:pt x="306" y="446"/>
                    </a:lnTo>
                    <a:lnTo>
                      <a:pt x="334" y="422"/>
                    </a:lnTo>
                    <a:lnTo>
                      <a:pt x="364" y="400"/>
                    </a:lnTo>
                    <a:lnTo>
                      <a:pt x="364" y="334"/>
                    </a:lnTo>
                    <a:lnTo>
                      <a:pt x="374" y="326"/>
                    </a:lnTo>
                    <a:lnTo>
                      <a:pt x="374" y="312"/>
                    </a:lnTo>
                    <a:lnTo>
                      <a:pt x="384" y="304"/>
                    </a:lnTo>
                    <a:lnTo>
                      <a:pt x="372" y="292"/>
                    </a:lnTo>
                    <a:lnTo>
                      <a:pt x="368" y="280"/>
                    </a:lnTo>
                    <a:lnTo>
                      <a:pt x="384" y="266"/>
                    </a:lnTo>
                    <a:lnTo>
                      <a:pt x="364" y="238"/>
                    </a:lnTo>
                    <a:lnTo>
                      <a:pt x="344" y="240"/>
                    </a:lnTo>
                    <a:lnTo>
                      <a:pt x="324" y="232"/>
                    </a:lnTo>
                    <a:lnTo>
                      <a:pt x="306" y="232"/>
                    </a:lnTo>
                    <a:lnTo>
                      <a:pt x="300" y="222"/>
                    </a:lnTo>
                    <a:lnTo>
                      <a:pt x="300" y="194"/>
                    </a:lnTo>
                    <a:lnTo>
                      <a:pt x="292" y="184"/>
                    </a:lnTo>
                    <a:lnTo>
                      <a:pt x="294" y="168"/>
                    </a:lnTo>
                    <a:lnTo>
                      <a:pt x="306" y="150"/>
                    </a:lnTo>
                    <a:lnTo>
                      <a:pt x="314" y="136"/>
                    </a:lnTo>
                    <a:lnTo>
                      <a:pt x="308" y="116"/>
                    </a:lnTo>
                    <a:lnTo>
                      <a:pt x="288" y="98"/>
                    </a:lnTo>
                    <a:lnTo>
                      <a:pt x="274" y="76"/>
                    </a:lnTo>
                    <a:lnTo>
                      <a:pt x="254" y="60"/>
                    </a:lnTo>
                    <a:lnTo>
                      <a:pt x="232" y="56"/>
                    </a:lnTo>
                    <a:lnTo>
                      <a:pt x="206" y="40"/>
                    </a:lnTo>
                    <a:lnTo>
                      <a:pt x="192" y="22"/>
                    </a:lnTo>
                    <a:lnTo>
                      <a:pt x="184" y="8"/>
                    </a:lnTo>
                    <a:lnTo>
                      <a:pt x="182" y="0"/>
                    </a:lnTo>
                    <a:lnTo>
                      <a:pt x="146" y="0"/>
                    </a:lnTo>
                    <a:lnTo>
                      <a:pt x="134" y="16"/>
                    </a:lnTo>
                    <a:lnTo>
                      <a:pt x="102" y="16"/>
                    </a:lnTo>
                    <a:lnTo>
                      <a:pt x="96" y="38"/>
                    </a:lnTo>
                    <a:lnTo>
                      <a:pt x="70" y="42"/>
                    </a:lnTo>
                    <a:lnTo>
                      <a:pt x="66" y="58"/>
                    </a:lnTo>
                    <a:lnTo>
                      <a:pt x="100" y="60"/>
                    </a:lnTo>
                    <a:lnTo>
                      <a:pt x="104" y="76"/>
                    </a:lnTo>
                    <a:lnTo>
                      <a:pt x="92" y="92"/>
                    </a:lnTo>
                    <a:lnTo>
                      <a:pt x="84" y="106"/>
                    </a:lnTo>
                    <a:lnTo>
                      <a:pt x="60" y="106"/>
                    </a:lnTo>
                    <a:lnTo>
                      <a:pt x="46" y="120"/>
                    </a:lnTo>
                    <a:lnTo>
                      <a:pt x="52" y="132"/>
                    </a:lnTo>
                    <a:lnTo>
                      <a:pt x="64" y="140"/>
                    </a:lnTo>
                    <a:lnTo>
                      <a:pt x="60" y="158"/>
                    </a:lnTo>
                    <a:lnTo>
                      <a:pt x="44" y="156"/>
                    </a:lnTo>
                    <a:lnTo>
                      <a:pt x="42" y="174"/>
                    </a:lnTo>
                    <a:lnTo>
                      <a:pt x="30" y="180"/>
                    </a:lnTo>
                    <a:lnTo>
                      <a:pt x="2" y="176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" name="Freeform 11"/>
              <p:cNvSpPr>
                <a:spLocks/>
              </p:cNvSpPr>
              <p:nvPr/>
            </p:nvSpPr>
            <p:spPr bwMode="gray">
              <a:xfrm>
                <a:off x="1731196" y="1813871"/>
                <a:ext cx="1679163" cy="1385583"/>
              </a:xfrm>
              <a:custGeom>
                <a:avLst/>
                <a:gdLst>
                  <a:gd name="T0" fmla="*/ 6 w 664"/>
                  <a:gd name="T1" fmla="*/ 120 h 548"/>
                  <a:gd name="T2" fmla="*/ 50 w 664"/>
                  <a:gd name="T3" fmla="*/ 160 h 548"/>
                  <a:gd name="T4" fmla="*/ 94 w 664"/>
                  <a:gd name="T5" fmla="*/ 184 h 548"/>
                  <a:gd name="T6" fmla="*/ 126 w 664"/>
                  <a:gd name="T7" fmla="*/ 220 h 548"/>
                  <a:gd name="T8" fmla="*/ 112 w 664"/>
                  <a:gd name="T9" fmla="*/ 274 h 548"/>
                  <a:gd name="T10" fmla="*/ 118 w 664"/>
                  <a:gd name="T11" fmla="*/ 300 h 548"/>
                  <a:gd name="T12" fmla="*/ 126 w 664"/>
                  <a:gd name="T13" fmla="*/ 336 h 548"/>
                  <a:gd name="T14" fmla="*/ 160 w 664"/>
                  <a:gd name="T15" fmla="*/ 344 h 548"/>
                  <a:gd name="T16" fmla="*/ 200 w 664"/>
                  <a:gd name="T17" fmla="*/ 370 h 548"/>
                  <a:gd name="T18" fmla="*/ 188 w 664"/>
                  <a:gd name="T19" fmla="*/ 398 h 548"/>
                  <a:gd name="T20" fmla="*/ 194 w 664"/>
                  <a:gd name="T21" fmla="*/ 416 h 548"/>
                  <a:gd name="T22" fmla="*/ 182 w 664"/>
                  <a:gd name="T23" fmla="*/ 442 h 548"/>
                  <a:gd name="T24" fmla="*/ 202 w 664"/>
                  <a:gd name="T25" fmla="*/ 516 h 548"/>
                  <a:gd name="T26" fmla="*/ 242 w 664"/>
                  <a:gd name="T27" fmla="*/ 486 h 548"/>
                  <a:gd name="T28" fmla="*/ 266 w 664"/>
                  <a:gd name="T29" fmla="*/ 486 h 548"/>
                  <a:gd name="T30" fmla="*/ 298 w 664"/>
                  <a:gd name="T31" fmla="*/ 488 h 548"/>
                  <a:gd name="T32" fmla="*/ 328 w 664"/>
                  <a:gd name="T33" fmla="*/ 482 h 548"/>
                  <a:gd name="T34" fmla="*/ 346 w 664"/>
                  <a:gd name="T35" fmla="*/ 514 h 548"/>
                  <a:gd name="T36" fmla="*/ 414 w 664"/>
                  <a:gd name="T37" fmla="*/ 538 h 548"/>
                  <a:gd name="T38" fmla="*/ 490 w 664"/>
                  <a:gd name="T39" fmla="*/ 540 h 548"/>
                  <a:gd name="T40" fmla="*/ 528 w 664"/>
                  <a:gd name="T41" fmla="*/ 548 h 548"/>
                  <a:gd name="T42" fmla="*/ 582 w 664"/>
                  <a:gd name="T43" fmla="*/ 540 h 548"/>
                  <a:gd name="T44" fmla="*/ 620 w 664"/>
                  <a:gd name="T45" fmla="*/ 534 h 548"/>
                  <a:gd name="T46" fmla="*/ 664 w 664"/>
                  <a:gd name="T47" fmla="*/ 506 h 548"/>
                  <a:gd name="T48" fmla="*/ 652 w 664"/>
                  <a:gd name="T49" fmla="*/ 456 h 548"/>
                  <a:gd name="T50" fmla="*/ 600 w 664"/>
                  <a:gd name="T51" fmla="*/ 390 h 548"/>
                  <a:gd name="T52" fmla="*/ 584 w 664"/>
                  <a:gd name="T53" fmla="*/ 342 h 548"/>
                  <a:gd name="T54" fmla="*/ 574 w 664"/>
                  <a:gd name="T55" fmla="*/ 310 h 548"/>
                  <a:gd name="T56" fmla="*/ 512 w 664"/>
                  <a:gd name="T57" fmla="*/ 248 h 548"/>
                  <a:gd name="T58" fmla="*/ 452 w 664"/>
                  <a:gd name="T59" fmla="*/ 170 h 548"/>
                  <a:gd name="T60" fmla="*/ 432 w 664"/>
                  <a:gd name="T61" fmla="*/ 138 h 548"/>
                  <a:gd name="T62" fmla="*/ 406 w 664"/>
                  <a:gd name="T63" fmla="*/ 72 h 548"/>
                  <a:gd name="T64" fmla="*/ 398 w 664"/>
                  <a:gd name="T65" fmla="*/ 32 h 548"/>
                  <a:gd name="T66" fmla="*/ 374 w 664"/>
                  <a:gd name="T67" fmla="*/ 0 h 548"/>
                  <a:gd name="T68" fmla="*/ 350 w 664"/>
                  <a:gd name="T69" fmla="*/ 36 h 548"/>
                  <a:gd name="T70" fmla="*/ 330 w 664"/>
                  <a:gd name="T71" fmla="*/ 64 h 548"/>
                  <a:gd name="T72" fmla="*/ 294 w 664"/>
                  <a:gd name="T73" fmla="*/ 48 h 548"/>
                  <a:gd name="T74" fmla="*/ 278 w 664"/>
                  <a:gd name="T75" fmla="*/ 92 h 548"/>
                  <a:gd name="T76" fmla="*/ 154 w 664"/>
                  <a:gd name="T77" fmla="*/ 96 h 548"/>
                  <a:gd name="T78" fmla="*/ 102 w 664"/>
                  <a:gd name="T79" fmla="*/ 80 h 548"/>
                  <a:gd name="T80" fmla="*/ 64 w 664"/>
                  <a:gd name="T81" fmla="*/ 96 h 548"/>
                  <a:gd name="T82" fmla="*/ 24 w 664"/>
                  <a:gd name="T83" fmla="*/ 86 h 54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64"/>
                  <a:gd name="T127" fmla="*/ 0 h 548"/>
                  <a:gd name="T128" fmla="*/ 664 w 664"/>
                  <a:gd name="T129" fmla="*/ 548 h 54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64" h="548">
                    <a:moveTo>
                      <a:pt x="0" y="104"/>
                    </a:moveTo>
                    <a:lnTo>
                      <a:pt x="6" y="120"/>
                    </a:lnTo>
                    <a:lnTo>
                      <a:pt x="24" y="144"/>
                    </a:lnTo>
                    <a:lnTo>
                      <a:pt x="50" y="160"/>
                    </a:lnTo>
                    <a:lnTo>
                      <a:pt x="72" y="164"/>
                    </a:lnTo>
                    <a:lnTo>
                      <a:pt x="94" y="184"/>
                    </a:lnTo>
                    <a:lnTo>
                      <a:pt x="104" y="204"/>
                    </a:lnTo>
                    <a:lnTo>
                      <a:pt x="126" y="220"/>
                    </a:lnTo>
                    <a:lnTo>
                      <a:pt x="132" y="240"/>
                    </a:lnTo>
                    <a:lnTo>
                      <a:pt x="112" y="274"/>
                    </a:lnTo>
                    <a:lnTo>
                      <a:pt x="110" y="288"/>
                    </a:lnTo>
                    <a:lnTo>
                      <a:pt x="118" y="300"/>
                    </a:lnTo>
                    <a:lnTo>
                      <a:pt x="118" y="328"/>
                    </a:lnTo>
                    <a:lnTo>
                      <a:pt x="126" y="336"/>
                    </a:lnTo>
                    <a:lnTo>
                      <a:pt x="144" y="336"/>
                    </a:lnTo>
                    <a:lnTo>
                      <a:pt x="160" y="344"/>
                    </a:lnTo>
                    <a:lnTo>
                      <a:pt x="182" y="344"/>
                    </a:lnTo>
                    <a:lnTo>
                      <a:pt x="200" y="370"/>
                    </a:lnTo>
                    <a:lnTo>
                      <a:pt x="186" y="384"/>
                    </a:lnTo>
                    <a:lnTo>
                      <a:pt x="188" y="398"/>
                    </a:lnTo>
                    <a:lnTo>
                      <a:pt x="202" y="408"/>
                    </a:lnTo>
                    <a:lnTo>
                      <a:pt x="194" y="416"/>
                    </a:lnTo>
                    <a:lnTo>
                      <a:pt x="192" y="432"/>
                    </a:lnTo>
                    <a:lnTo>
                      <a:pt x="182" y="442"/>
                    </a:lnTo>
                    <a:lnTo>
                      <a:pt x="182" y="506"/>
                    </a:lnTo>
                    <a:lnTo>
                      <a:pt x="202" y="516"/>
                    </a:lnTo>
                    <a:lnTo>
                      <a:pt x="226" y="514"/>
                    </a:lnTo>
                    <a:lnTo>
                      <a:pt x="242" y="486"/>
                    </a:lnTo>
                    <a:lnTo>
                      <a:pt x="258" y="474"/>
                    </a:lnTo>
                    <a:lnTo>
                      <a:pt x="266" y="486"/>
                    </a:lnTo>
                    <a:lnTo>
                      <a:pt x="266" y="498"/>
                    </a:lnTo>
                    <a:lnTo>
                      <a:pt x="298" y="488"/>
                    </a:lnTo>
                    <a:lnTo>
                      <a:pt x="302" y="480"/>
                    </a:lnTo>
                    <a:lnTo>
                      <a:pt x="328" y="482"/>
                    </a:lnTo>
                    <a:lnTo>
                      <a:pt x="346" y="500"/>
                    </a:lnTo>
                    <a:lnTo>
                      <a:pt x="346" y="514"/>
                    </a:lnTo>
                    <a:lnTo>
                      <a:pt x="378" y="516"/>
                    </a:lnTo>
                    <a:lnTo>
                      <a:pt x="414" y="538"/>
                    </a:lnTo>
                    <a:lnTo>
                      <a:pt x="442" y="546"/>
                    </a:lnTo>
                    <a:lnTo>
                      <a:pt x="490" y="540"/>
                    </a:lnTo>
                    <a:lnTo>
                      <a:pt x="518" y="540"/>
                    </a:lnTo>
                    <a:lnTo>
                      <a:pt x="528" y="548"/>
                    </a:lnTo>
                    <a:lnTo>
                      <a:pt x="558" y="536"/>
                    </a:lnTo>
                    <a:lnTo>
                      <a:pt x="582" y="540"/>
                    </a:lnTo>
                    <a:lnTo>
                      <a:pt x="602" y="546"/>
                    </a:lnTo>
                    <a:lnTo>
                      <a:pt x="620" y="534"/>
                    </a:lnTo>
                    <a:lnTo>
                      <a:pt x="646" y="506"/>
                    </a:lnTo>
                    <a:lnTo>
                      <a:pt x="664" y="506"/>
                    </a:lnTo>
                    <a:lnTo>
                      <a:pt x="660" y="492"/>
                    </a:lnTo>
                    <a:lnTo>
                      <a:pt x="652" y="456"/>
                    </a:lnTo>
                    <a:lnTo>
                      <a:pt x="648" y="438"/>
                    </a:lnTo>
                    <a:lnTo>
                      <a:pt x="600" y="390"/>
                    </a:lnTo>
                    <a:lnTo>
                      <a:pt x="590" y="372"/>
                    </a:lnTo>
                    <a:lnTo>
                      <a:pt x="584" y="342"/>
                    </a:lnTo>
                    <a:lnTo>
                      <a:pt x="568" y="334"/>
                    </a:lnTo>
                    <a:lnTo>
                      <a:pt x="574" y="310"/>
                    </a:lnTo>
                    <a:lnTo>
                      <a:pt x="544" y="288"/>
                    </a:lnTo>
                    <a:lnTo>
                      <a:pt x="512" y="248"/>
                    </a:lnTo>
                    <a:lnTo>
                      <a:pt x="492" y="218"/>
                    </a:lnTo>
                    <a:lnTo>
                      <a:pt x="452" y="170"/>
                    </a:lnTo>
                    <a:lnTo>
                      <a:pt x="438" y="144"/>
                    </a:lnTo>
                    <a:lnTo>
                      <a:pt x="432" y="138"/>
                    </a:lnTo>
                    <a:lnTo>
                      <a:pt x="432" y="110"/>
                    </a:lnTo>
                    <a:lnTo>
                      <a:pt x="406" y="72"/>
                    </a:lnTo>
                    <a:lnTo>
                      <a:pt x="398" y="54"/>
                    </a:lnTo>
                    <a:lnTo>
                      <a:pt x="398" y="32"/>
                    </a:lnTo>
                    <a:lnTo>
                      <a:pt x="384" y="10"/>
                    </a:lnTo>
                    <a:lnTo>
                      <a:pt x="374" y="0"/>
                    </a:lnTo>
                    <a:lnTo>
                      <a:pt x="350" y="0"/>
                    </a:lnTo>
                    <a:lnTo>
                      <a:pt x="350" y="36"/>
                    </a:lnTo>
                    <a:lnTo>
                      <a:pt x="342" y="66"/>
                    </a:lnTo>
                    <a:lnTo>
                      <a:pt x="330" y="64"/>
                    </a:lnTo>
                    <a:lnTo>
                      <a:pt x="316" y="48"/>
                    </a:lnTo>
                    <a:lnTo>
                      <a:pt x="294" y="48"/>
                    </a:lnTo>
                    <a:lnTo>
                      <a:pt x="278" y="60"/>
                    </a:lnTo>
                    <a:lnTo>
                      <a:pt x="278" y="92"/>
                    </a:lnTo>
                    <a:lnTo>
                      <a:pt x="270" y="98"/>
                    </a:lnTo>
                    <a:lnTo>
                      <a:pt x="154" y="96"/>
                    </a:lnTo>
                    <a:lnTo>
                      <a:pt x="136" y="82"/>
                    </a:lnTo>
                    <a:lnTo>
                      <a:pt x="102" y="80"/>
                    </a:lnTo>
                    <a:lnTo>
                      <a:pt x="92" y="94"/>
                    </a:lnTo>
                    <a:lnTo>
                      <a:pt x="64" y="96"/>
                    </a:lnTo>
                    <a:lnTo>
                      <a:pt x="50" y="84"/>
                    </a:lnTo>
                    <a:lnTo>
                      <a:pt x="24" y="86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0" name="Freeform 12"/>
              <p:cNvSpPr>
                <a:spLocks/>
              </p:cNvSpPr>
              <p:nvPr/>
            </p:nvSpPr>
            <p:spPr bwMode="gray">
              <a:xfrm>
                <a:off x="1731196" y="1813871"/>
                <a:ext cx="1679163" cy="1385583"/>
              </a:xfrm>
              <a:custGeom>
                <a:avLst/>
                <a:gdLst>
                  <a:gd name="T0" fmla="*/ 6 w 664"/>
                  <a:gd name="T1" fmla="*/ 120 h 548"/>
                  <a:gd name="T2" fmla="*/ 50 w 664"/>
                  <a:gd name="T3" fmla="*/ 160 h 548"/>
                  <a:gd name="T4" fmla="*/ 94 w 664"/>
                  <a:gd name="T5" fmla="*/ 184 h 548"/>
                  <a:gd name="T6" fmla="*/ 126 w 664"/>
                  <a:gd name="T7" fmla="*/ 220 h 548"/>
                  <a:gd name="T8" fmla="*/ 112 w 664"/>
                  <a:gd name="T9" fmla="*/ 274 h 548"/>
                  <a:gd name="T10" fmla="*/ 118 w 664"/>
                  <a:gd name="T11" fmla="*/ 300 h 548"/>
                  <a:gd name="T12" fmla="*/ 126 w 664"/>
                  <a:gd name="T13" fmla="*/ 336 h 548"/>
                  <a:gd name="T14" fmla="*/ 160 w 664"/>
                  <a:gd name="T15" fmla="*/ 344 h 548"/>
                  <a:gd name="T16" fmla="*/ 200 w 664"/>
                  <a:gd name="T17" fmla="*/ 370 h 548"/>
                  <a:gd name="T18" fmla="*/ 188 w 664"/>
                  <a:gd name="T19" fmla="*/ 398 h 548"/>
                  <a:gd name="T20" fmla="*/ 194 w 664"/>
                  <a:gd name="T21" fmla="*/ 416 h 548"/>
                  <a:gd name="T22" fmla="*/ 182 w 664"/>
                  <a:gd name="T23" fmla="*/ 442 h 548"/>
                  <a:gd name="T24" fmla="*/ 202 w 664"/>
                  <a:gd name="T25" fmla="*/ 516 h 548"/>
                  <a:gd name="T26" fmla="*/ 242 w 664"/>
                  <a:gd name="T27" fmla="*/ 486 h 548"/>
                  <a:gd name="T28" fmla="*/ 266 w 664"/>
                  <a:gd name="T29" fmla="*/ 486 h 548"/>
                  <a:gd name="T30" fmla="*/ 298 w 664"/>
                  <a:gd name="T31" fmla="*/ 488 h 548"/>
                  <a:gd name="T32" fmla="*/ 328 w 664"/>
                  <a:gd name="T33" fmla="*/ 482 h 548"/>
                  <a:gd name="T34" fmla="*/ 346 w 664"/>
                  <a:gd name="T35" fmla="*/ 514 h 548"/>
                  <a:gd name="T36" fmla="*/ 414 w 664"/>
                  <a:gd name="T37" fmla="*/ 538 h 548"/>
                  <a:gd name="T38" fmla="*/ 490 w 664"/>
                  <a:gd name="T39" fmla="*/ 540 h 548"/>
                  <a:gd name="T40" fmla="*/ 528 w 664"/>
                  <a:gd name="T41" fmla="*/ 548 h 548"/>
                  <a:gd name="T42" fmla="*/ 582 w 664"/>
                  <a:gd name="T43" fmla="*/ 540 h 548"/>
                  <a:gd name="T44" fmla="*/ 620 w 664"/>
                  <a:gd name="T45" fmla="*/ 534 h 548"/>
                  <a:gd name="T46" fmla="*/ 664 w 664"/>
                  <a:gd name="T47" fmla="*/ 506 h 548"/>
                  <a:gd name="T48" fmla="*/ 652 w 664"/>
                  <a:gd name="T49" fmla="*/ 456 h 548"/>
                  <a:gd name="T50" fmla="*/ 600 w 664"/>
                  <a:gd name="T51" fmla="*/ 390 h 548"/>
                  <a:gd name="T52" fmla="*/ 584 w 664"/>
                  <a:gd name="T53" fmla="*/ 342 h 548"/>
                  <a:gd name="T54" fmla="*/ 574 w 664"/>
                  <a:gd name="T55" fmla="*/ 310 h 548"/>
                  <a:gd name="T56" fmla="*/ 512 w 664"/>
                  <a:gd name="T57" fmla="*/ 248 h 548"/>
                  <a:gd name="T58" fmla="*/ 452 w 664"/>
                  <a:gd name="T59" fmla="*/ 170 h 548"/>
                  <a:gd name="T60" fmla="*/ 432 w 664"/>
                  <a:gd name="T61" fmla="*/ 138 h 548"/>
                  <a:gd name="T62" fmla="*/ 406 w 664"/>
                  <a:gd name="T63" fmla="*/ 72 h 548"/>
                  <a:gd name="T64" fmla="*/ 398 w 664"/>
                  <a:gd name="T65" fmla="*/ 32 h 548"/>
                  <a:gd name="T66" fmla="*/ 374 w 664"/>
                  <a:gd name="T67" fmla="*/ 0 h 548"/>
                  <a:gd name="T68" fmla="*/ 350 w 664"/>
                  <a:gd name="T69" fmla="*/ 36 h 548"/>
                  <a:gd name="T70" fmla="*/ 330 w 664"/>
                  <a:gd name="T71" fmla="*/ 64 h 548"/>
                  <a:gd name="T72" fmla="*/ 294 w 664"/>
                  <a:gd name="T73" fmla="*/ 48 h 548"/>
                  <a:gd name="T74" fmla="*/ 278 w 664"/>
                  <a:gd name="T75" fmla="*/ 92 h 548"/>
                  <a:gd name="T76" fmla="*/ 154 w 664"/>
                  <a:gd name="T77" fmla="*/ 96 h 548"/>
                  <a:gd name="T78" fmla="*/ 102 w 664"/>
                  <a:gd name="T79" fmla="*/ 80 h 548"/>
                  <a:gd name="T80" fmla="*/ 64 w 664"/>
                  <a:gd name="T81" fmla="*/ 96 h 548"/>
                  <a:gd name="T82" fmla="*/ 24 w 664"/>
                  <a:gd name="T83" fmla="*/ 86 h 54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64"/>
                  <a:gd name="T127" fmla="*/ 0 h 548"/>
                  <a:gd name="T128" fmla="*/ 664 w 664"/>
                  <a:gd name="T129" fmla="*/ 548 h 54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64" h="548">
                    <a:moveTo>
                      <a:pt x="0" y="104"/>
                    </a:moveTo>
                    <a:lnTo>
                      <a:pt x="6" y="120"/>
                    </a:lnTo>
                    <a:lnTo>
                      <a:pt x="24" y="144"/>
                    </a:lnTo>
                    <a:lnTo>
                      <a:pt x="50" y="160"/>
                    </a:lnTo>
                    <a:lnTo>
                      <a:pt x="72" y="164"/>
                    </a:lnTo>
                    <a:lnTo>
                      <a:pt x="94" y="184"/>
                    </a:lnTo>
                    <a:lnTo>
                      <a:pt x="104" y="204"/>
                    </a:lnTo>
                    <a:lnTo>
                      <a:pt x="126" y="220"/>
                    </a:lnTo>
                    <a:lnTo>
                      <a:pt x="132" y="240"/>
                    </a:lnTo>
                    <a:lnTo>
                      <a:pt x="112" y="274"/>
                    </a:lnTo>
                    <a:lnTo>
                      <a:pt x="110" y="288"/>
                    </a:lnTo>
                    <a:lnTo>
                      <a:pt x="118" y="300"/>
                    </a:lnTo>
                    <a:lnTo>
                      <a:pt x="118" y="328"/>
                    </a:lnTo>
                    <a:lnTo>
                      <a:pt x="126" y="336"/>
                    </a:lnTo>
                    <a:lnTo>
                      <a:pt x="144" y="336"/>
                    </a:lnTo>
                    <a:lnTo>
                      <a:pt x="160" y="344"/>
                    </a:lnTo>
                    <a:lnTo>
                      <a:pt x="182" y="344"/>
                    </a:lnTo>
                    <a:lnTo>
                      <a:pt x="200" y="370"/>
                    </a:lnTo>
                    <a:lnTo>
                      <a:pt x="186" y="384"/>
                    </a:lnTo>
                    <a:lnTo>
                      <a:pt x="188" y="398"/>
                    </a:lnTo>
                    <a:lnTo>
                      <a:pt x="202" y="408"/>
                    </a:lnTo>
                    <a:lnTo>
                      <a:pt x="194" y="416"/>
                    </a:lnTo>
                    <a:lnTo>
                      <a:pt x="192" y="432"/>
                    </a:lnTo>
                    <a:lnTo>
                      <a:pt x="182" y="442"/>
                    </a:lnTo>
                    <a:lnTo>
                      <a:pt x="182" y="506"/>
                    </a:lnTo>
                    <a:lnTo>
                      <a:pt x="202" y="516"/>
                    </a:lnTo>
                    <a:lnTo>
                      <a:pt x="226" y="514"/>
                    </a:lnTo>
                    <a:lnTo>
                      <a:pt x="242" y="486"/>
                    </a:lnTo>
                    <a:lnTo>
                      <a:pt x="258" y="474"/>
                    </a:lnTo>
                    <a:lnTo>
                      <a:pt x="266" y="486"/>
                    </a:lnTo>
                    <a:lnTo>
                      <a:pt x="266" y="498"/>
                    </a:lnTo>
                    <a:lnTo>
                      <a:pt x="298" y="488"/>
                    </a:lnTo>
                    <a:lnTo>
                      <a:pt x="302" y="480"/>
                    </a:lnTo>
                    <a:lnTo>
                      <a:pt x="328" y="482"/>
                    </a:lnTo>
                    <a:lnTo>
                      <a:pt x="346" y="500"/>
                    </a:lnTo>
                    <a:lnTo>
                      <a:pt x="346" y="514"/>
                    </a:lnTo>
                    <a:lnTo>
                      <a:pt x="378" y="516"/>
                    </a:lnTo>
                    <a:lnTo>
                      <a:pt x="414" y="538"/>
                    </a:lnTo>
                    <a:lnTo>
                      <a:pt x="442" y="546"/>
                    </a:lnTo>
                    <a:lnTo>
                      <a:pt x="490" y="540"/>
                    </a:lnTo>
                    <a:lnTo>
                      <a:pt x="518" y="540"/>
                    </a:lnTo>
                    <a:lnTo>
                      <a:pt x="528" y="548"/>
                    </a:lnTo>
                    <a:lnTo>
                      <a:pt x="558" y="536"/>
                    </a:lnTo>
                    <a:lnTo>
                      <a:pt x="582" y="540"/>
                    </a:lnTo>
                    <a:lnTo>
                      <a:pt x="602" y="546"/>
                    </a:lnTo>
                    <a:lnTo>
                      <a:pt x="620" y="534"/>
                    </a:lnTo>
                    <a:lnTo>
                      <a:pt x="646" y="506"/>
                    </a:lnTo>
                    <a:lnTo>
                      <a:pt x="664" y="506"/>
                    </a:lnTo>
                    <a:lnTo>
                      <a:pt x="660" y="492"/>
                    </a:lnTo>
                    <a:lnTo>
                      <a:pt x="652" y="456"/>
                    </a:lnTo>
                    <a:lnTo>
                      <a:pt x="648" y="438"/>
                    </a:lnTo>
                    <a:lnTo>
                      <a:pt x="600" y="390"/>
                    </a:lnTo>
                    <a:lnTo>
                      <a:pt x="590" y="372"/>
                    </a:lnTo>
                    <a:lnTo>
                      <a:pt x="584" y="342"/>
                    </a:lnTo>
                    <a:lnTo>
                      <a:pt x="568" y="334"/>
                    </a:lnTo>
                    <a:lnTo>
                      <a:pt x="574" y="310"/>
                    </a:lnTo>
                    <a:lnTo>
                      <a:pt x="544" y="288"/>
                    </a:lnTo>
                    <a:lnTo>
                      <a:pt x="512" y="248"/>
                    </a:lnTo>
                    <a:lnTo>
                      <a:pt x="492" y="218"/>
                    </a:lnTo>
                    <a:lnTo>
                      <a:pt x="452" y="170"/>
                    </a:lnTo>
                    <a:lnTo>
                      <a:pt x="438" y="144"/>
                    </a:lnTo>
                    <a:lnTo>
                      <a:pt x="432" y="138"/>
                    </a:lnTo>
                    <a:lnTo>
                      <a:pt x="432" y="110"/>
                    </a:lnTo>
                    <a:lnTo>
                      <a:pt x="406" y="72"/>
                    </a:lnTo>
                    <a:lnTo>
                      <a:pt x="398" y="54"/>
                    </a:lnTo>
                    <a:lnTo>
                      <a:pt x="398" y="32"/>
                    </a:lnTo>
                    <a:lnTo>
                      <a:pt x="384" y="10"/>
                    </a:lnTo>
                    <a:lnTo>
                      <a:pt x="374" y="0"/>
                    </a:lnTo>
                    <a:lnTo>
                      <a:pt x="350" y="0"/>
                    </a:lnTo>
                    <a:lnTo>
                      <a:pt x="350" y="36"/>
                    </a:lnTo>
                    <a:lnTo>
                      <a:pt x="342" y="66"/>
                    </a:lnTo>
                    <a:lnTo>
                      <a:pt x="330" y="64"/>
                    </a:lnTo>
                    <a:lnTo>
                      <a:pt x="316" y="48"/>
                    </a:lnTo>
                    <a:lnTo>
                      <a:pt x="294" y="48"/>
                    </a:lnTo>
                    <a:lnTo>
                      <a:pt x="278" y="60"/>
                    </a:lnTo>
                    <a:lnTo>
                      <a:pt x="278" y="92"/>
                    </a:lnTo>
                    <a:lnTo>
                      <a:pt x="270" y="98"/>
                    </a:lnTo>
                    <a:lnTo>
                      <a:pt x="154" y="96"/>
                    </a:lnTo>
                    <a:lnTo>
                      <a:pt x="136" y="82"/>
                    </a:lnTo>
                    <a:lnTo>
                      <a:pt x="102" y="80"/>
                    </a:lnTo>
                    <a:lnTo>
                      <a:pt x="92" y="94"/>
                    </a:lnTo>
                    <a:lnTo>
                      <a:pt x="64" y="96"/>
                    </a:lnTo>
                    <a:lnTo>
                      <a:pt x="50" y="84"/>
                    </a:lnTo>
                    <a:lnTo>
                      <a:pt x="24" y="86"/>
                    </a:lnTo>
                    <a:lnTo>
                      <a:pt x="0" y="104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gray">
              <a:xfrm>
                <a:off x="841038" y="2961781"/>
                <a:ext cx="450137" cy="197218"/>
              </a:xfrm>
              <a:custGeom>
                <a:avLst/>
                <a:gdLst>
                  <a:gd name="T0" fmla="*/ 0 w 178"/>
                  <a:gd name="T1" fmla="*/ 44 h 78"/>
                  <a:gd name="T2" fmla="*/ 6 w 178"/>
                  <a:gd name="T3" fmla="*/ 24 h 78"/>
                  <a:gd name="T4" fmla="*/ 20 w 178"/>
                  <a:gd name="T5" fmla="*/ 8 h 78"/>
                  <a:gd name="T6" fmla="*/ 32 w 178"/>
                  <a:gd name="T7" fmla="*/ 2 h 78"/>
                  <a:gd name="T8" fmla="*/ 64 w 178"/>
                  <a:gd name="T9" fmla="*/ 4 h 78"/>
                  <a:gd name="T10" fmla="*/ 74 w 178"/>
                  <a:gd name="T11" fmla="*/ 12 h 78"/>
                  <a:gd name="T12" fmla="*/ 88 w 178"/>
                  <a:gd name="T13" fmla="*/ 0 h 78"/>
                  <a:gd name="T14" fmla="*/ 108 w 178"/>
                  <a:gd name="T15" fmla="*/ 0 h 78"/>
                  <a:gd name="T16" fmla="*/ 126 w 178"/>
                  <a:gd name="T17" fmla="*/ 8 h 78"/>
                  <a:gd name="T18" fmla="*/ 138 w 178"/>
                  <a:gd name="T19" fmla="*/ 0 h 78"/>
                  <a:gd name="T20" fmla="*/ 166 w 178"/>
                  <a:gd name="T21" fmla="*/ 2 h 78"/>
                  <a:gd name="T22" fmla="*/ 178 w 178"/>
                  <a:gd name="T23" fmla="*/ 10 h 78"/>
                  <a:gd name="T24" fmla="*/ 174 w 178"/>
                  <a:gd name="T25" fmla="*/ 28 h 78"/>
                  <a:gd name="T26" fmla="*/ 160 w 178"/>
                  <a:gd name="T27" fmla="*/ 38 h 78"/>
                  <a:gd name="T28" fmla="*/ 138 w 178"/>
                  <a:gd name="T29" fmla="*/ 38 h 78"/>
                  <a:gd name="T30" fmla="*/ 108 w 178"/>
                  <a:gd name="T31" fmla="*/ 62 h 78"/>
                  <a:gd name="T32" fmla="*/ 88 w 178"/>
                  <a:gd name="T33" fmla="*/ 78 h 78"/>
                  <a:gd name="T34" fmla="*/ 70 w 178"/>
                  <a:gd name="T35" fmla="*/ 74 h 78"/>
                  <a:gd name="T36" fmla="*/ 52 w 178"/>
                  <a:gd name="T37" fmla="*/ 58 h 78"/>
                  <a:gd name="T38" fmla="*/ 30 w 178"/>
                  <a:gd name="T39" fmla="*/ 62 h 78"/>
                  <a:gd name="T40" fmla="*/ 20 w 178"/>
                  <a:gd name="T41" fmla="*/ 68 h 78"/>
                  <a:gd name="T42" fmla="*/ 6 w 178"/>
                  <a:gd name="T43" fmla="*/ 56 h 78"/>
                  <a:gd name="T44" fmla="*/ 0 w 178"/>
                  <a:gd name="T45" fmla="*/ 44 h 7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8"/>
                  <a:gd name="T70" fmla="*/ 0 h 78"/>
                  <a:gd name="T71" fmla="*/ 178 w 178"/>
                  <a:gd name="T72" fmla="*/ 78 h 7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8" h="78">
                    <a:moveTo>
                      <a:pt x="0" y="44"/>
                    </a:moveTo>
                    <a:lnTo>
                      <a:pt x="6" y="24"/>
                    </a:lnTo>
                    <a:lnTo>
                      <a:pt x="20" y="8"/>
                    </a:lnTo>
                    <a:lnTo>
                      <a:pt x="32" y="2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8" y="0"/>
                    </a:lnTo>
                    <a:lnTo>
                      <a:pt x="108" y="0"/>
                    </a:lnTo>
                    <a:lnTo>
                      <a:pt x="126" y="8"/>
                    </a:lnTo>
                    <a:lnTo>
                      <a:pt x="138" y="0"/>
                    </a:lnTo>
                    <a:lnTo>
                      <a:pt x="166" y="2"/>
                    </a:lnTo>
                    <a:lnTo>
                      <a:pt x="178" y="10"/>
                    </a:lnTo>
                    <a:lnTo>
                      <a:pt x="174" y="28"/>
                    </a:lnTo>
                    <a:lnTo>
                      <a:pt x="160" y="38"/>
                    </a:lnTo>
                    <a:lnTo>
                      <a:pt x="138" y="38"/>
                    </a:lnTo>
                    <a:lnTo>
                      <a:pt x="108" y="62"/>
                    </a:lnTo>
                    <a:lnTo>
                      <a:pt x="88" y="78"/>
                    </a:lnTo>
                    <a:lnTo>
                      <a:pt x="70" y="74"/>
                    </a:lnTo>
                    <a:lnTo>
                      <a:pt x="52" y="58"/>
                    </a:lnTo>
                    <a:lnTo>
                      <a:pt x="30" y="62"/>
                    </a:lnTo>
                    <a:lnTo>
                      <a:pt x="20" y="68"/>
                    </a:lnTo>
                    <a:lnTo>
                      <a:pt x="6" y="5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2" name="Freeform 14"/>
              <p:cNvSpPr>
                <a:spLocks/>
              </p:cNvSpPr>
              <p:nvPr/>
            </p:nvSpPr>
            <p:spPr bwMode="gray">
              <a:xfrm>
                <a:off x="841038" y="2961781"/>
                <a:ext cx="450137" cy="197218"/>
              </a:xfrm>
              <a:custGeom>
                <a:avLst/>
                <a:gdLst>
                  <a:gd name="T0" fmla="*/ 0 w 178"/>
                  <a:gd name="T1" fmla="*/ 44 h 78"/>
                  <a:gd name="T2" fmla="*/ 6 w 178"/>
                  <a:gd name="T3" fmla="*/ 24 h 78"/>
                  <a:gd name="T4" fmla="*/ 20 w 178"/>
                  <a:gd name="T5" fmla="*/ 8 h 78"/>
                  <a:gd name="T6" fmla="*/ 32 w 178"/>
                  <a:gd name="T7" fmla="*/ 2 h 78"/>
                  <a:gd name="T8" fmla="*/ 64 w 178"/>
                  <a:gd name="T9" fmla="*/ 4 h 78"/>
                  <a:gd name="T10" fmla="*/ 74 w 178"/>
                  <a:gd name="T11" fmla="*/ 12 h 78"/>
                  <a:gd name="T12" fmla="*/ 88 w 178"/>
                  <a:gd name="T13" fmla="*/ 0 h 78"/>
                  <a:gd name="T14" fmla="*/ 108 w 178"/>
                  <a:gd name="T15" fmla="*/ 0 h 78"/>
                  <a:gd name="T16" fmla="*/ 126 w 178"/>
                  <a:gd name="T17" fmla="*/ 8 h 78"/>
                  <a:gd name="T18" fmla="*/ 138 w 178"/>
                  <a:gd name="T19" fmla="*/ 0 h 78"/>
                  <a:gd name="T20" fmla="*/ 166 w 178"/>
                  <a:gd name="T21" fmla="*/ 2 h 78"/>
                  <a:gd name="T22" fmla="*/ 178 w 178"/>
                  <a:gd name="T23" fmla="*/ 10 h 78"/>
                  <a:gd name="T24" fmla="*/ 174 w 178"/>
                  <a:gd name="T25" fmla="*/ 28 h 78"/>
                  <a:gd name="T26" fmla="*/ 160 w 178"/>
                  <a:gd name="T27" fmla="*/ 38 h 78"/>
                  <a:gd name="T28" fmla="*/ 138 w 178"/>
                  <a:gd name="T29" fmla="*/ 38 h 78"/>
                  <a:gd name="T30" fmla="*/ 108 w 178"/>
                  <a:gd name="T31" fmla="*/ 62 h 78"/>
                  <a:gd name="T32" fmla="*/ 88 w 178"/>
                  <a:gd name="T33" fmla="*/ 78 h 78"/>
                  <a:gd name="T34" fmla="*/ 70 w 178"/>
                  <a:gd name="T35" fmla="*/ 74 h 78"/>
                  <a:gd name="T36" fmla="*/ 52 w 178"/>
                  <a:gd name="T37" fmla="*/ 58 h 78"/>
                  <a:gd name="T38" fmla="*/ 30 w 178"/>
                  <a:gd name="T39" fmla="*/ 62 h 78"/>
                  <a:gd name="T40" fmla="*/ 20 w 178"/>
                  <a:gd name="T41" fmla="*/ 68 h 78"/>
                  <a:gd name="T42" fmla="*/ 6 w 178"/>
                  <a:gd name="T43" fmla="*/ 56 h 78"/>
                  <a:gd name="T44" fmla="*/ 0 w 178"/>
                  <a:gd name="T45" fmla="*/ 44 h 7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8"/>
                  <a:gd name="T70" fmla="*/ 0 h 78"/>
                  <a:gd name="T71" fmla="*/ 178 w 178"/>
                  <a:gd name="T72" fmla="*/ 78 h 7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8" h="78">
                    <a:moveTo>
                      <a:pt x="0" y="44"/>
                    </a:moveTo>
                    <a:lnTo>
                      <a:pt x="6" y="24"/>
                    </a:lnTo>
                    <a:lnTo>
                      <a:pt x="20" y="8"/>
                    </a:lnTo>
                    <a:lnTo>
                      <a:pt x="32" y="2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8" y="0"/>
                    </a:lnTo>
                    <a:lnTo>
                      <a:pt x="108" y="0"/>
                    </a:lnTo>
                    <a:lnTo>
                      <a:pt x="126" y="8"/>
                    </a:lnTo>
                    <a:lnTo>
                      <a:pt x="138" y="0"/>
                    </a:lnTo>
                    <a:lnTo>
                      <a:pt x="166" y="2"/>
                    </a:lnTo>
                    <a:lnTo>
                      <a:pt x="178" y="10"/>
                    </a:lnTo>
                    <a:lnTo>
                      <a:pt x="174" y="28"/>
                    </a:lnTo>
                    <a:lnTo>
                      <a:pt x="160" y="38"/>
                    </a:lnTo>
                    <a:lnTo>
                      <a:pt x="138" y="38"/>
                    </a:lnTo>
                    <a:lnTo>
                      <a:pt x="108" y="62"/>
                    </a:lnTo>
                    <a:lnTo>
                      <a:pt x="88" y="78"/>
                    </a:lnTo>
                    <a:lnTo>
                      <a:pt x="70" y="74"/>
                    </a:lnTo>
                    <a:lnTo>
                      <a:pt x="52" y="58"/>
                    </a:lnTo>
                    <a:lnTo>
                      <a:pt x="30" y="62"/>
                    </a:lnTo>
                    <a:lnTo>
                      <a:pt x="20" y="68"/>
                    </a:lnTo>
                    <a:lnTo>
                      <a:pt x="6" y="56"/>
                    </a:lnTo>
                    <a:lnTo>
                      <a:pt x="0" y="44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3" name="Freeform 15"/>
              <p:cNvSpPr>
                <a:spLocks/>
              </p:cNvSpPr>
              <p:nvPr/>
            </p:nvSpPr>
            <p:spPr bwMode="gray">
              <a:xfrm>
                <a:off x="942192" y="3174169"/>
                <a:ext cx="1173391" cy="1021488"/>
              </a:xfrm>
              <a:custGeom>
                <a:avLst/>
                <a:gdLst>
                  <a:gd name="T0" fmla="*/ 220 w 464"/>
                  <a:gd name="T1" fmla="*/ 62 h 404"/>
                  <a:gd name="T2" fmla="*/ 270 w 464"/>
                  <a:gd name="T3" fmla="*/ 56 h 404"/>
                  <a:gd name="T4" fmla="*/ 326 w 464"/>
                  <a:gd name="T5" fmla="*/ 48 h 404"/>
                  <a:gd name="T6" fmla="*/ 366 w 464"/>
                  <a:gd name="T7" fmla="*/ 62 h 404"/>
                  <a:gd name="T8" fmla="*/ 394 w 464"/>
                  <a:gd name="T9" fmla="*/ 104 h 404"/>
                  <a:gd name="T10" fmla="*/ 372 w 464"/>
                  <a:gd name="T11" fmla="*/ 122 h 404"/>
                  <a:gd name="T12" fmla="*/ 356 w 464"/>
                  <a:gd name="T13" fmla="*/ 160 h 404"/>
                  <a:gd name="T14" fmla="*/ 384 w 464"/>
                  <a:gd name="T15" fmla="*/ 220 h 404"/>
                  <a:gd name="T16" fmla="*/ 352 w 464"/>
                  <a:gd name="T17" fmla="*/ 300 h 404"/>
                  <a:gd name="T18" fmla="*/ 400 w 464"/>
                  <a:gd name="T19" fmla="*/ 324 h 404"/>
                  <a:gd name="T20" fmla="*/ 444 w 464"/>
                  <a:gd name="T21" fmla="*/ 312 h 404"/>
                  <a:gd name="T22" fmla="*/ 458 w 464"/>
                  <a:gd name="T23" fmla="*/ 370 h 404"/>
                  <a:gd name="T24" fmla="*/ 462 w 464"/>
                  <a:gd name="T25" fmla="*/ 390 h 404"/>
                  <a:gd name="T26" fmla="*/ 410 w 464"/>
                  <a:gd name="T27" fmla="*/ 404 h 404"/>
                  <a:gd name="T28" fmla="*/ 372 w 464"/>
                  <a:gd name="T29" fmla="*/ 354 h 404"/>
                  <a:gd name="T30" fmla="*/ 320 w 464"/>
                  <a:gd name="T31" fmla="*/ 374 h 404"/>
                  <a:gd name="T32" fmla="*/ 286 w 464"/>
                  <a:gd name="T33" fmla="*/ 370 h 404"/>
                  <a:gd name="T34" fmla="*/ 272 w 464"/>
                  <a:gd name="T35" fmla="*/ 336 h 404"/>
                  <a:gd name="T36" fmla="*/ 236 w 464"/>
                  <a:gd name="T37" fmla="*/ 350 h 404"/>
                  <a:gd name="T38" fmla="*/ 208 w 464"/>
                  <a:gd name="T39" fmla="*/ 388 h 404"/>
                  <a:gd name="T40" fmla="*/ 160 w 464"/>
                  <a:gd name="T41" fmla="*/ 398 h 404"/>
                  <a:gd name="T42" fmla="*/ 136 w 464"/>
                  <a:gd name="T43" fmla="*/ 352 h 404"/>
                  <a:gd name="T44" fmla="*/ 116 w 464"/>
                  <a:gd name="T45" fmla="*/ 340 h 404"/>
                  <a:gd name="T46" fmla="*/ 134 w 464"/>
                  <a:gd name="T47" fmla="*/ 298 h 404"/>
                  <a:gd name="T48" fmla="*/ 106 w 464"/>
                  <a:gd name="T49" fmla="*/ 264 h 404"/>
                  <a:gd name="T50" fmla="*/ 54 w 464"/>
                  <a:gd name="T51" fmla="*/ 242 h 404"/>
                  <a:gd name="T52" fmla="*/ 64 w 464"/>
                  <a:gd name="T53" fmla="*/ 206 h 404"/>
                  <a:gd name="T54" fmla="*/ 48 w 464"/>
                  <a:gd name="T55" fmla="*/ 172 h 404"/>
                  <a:gd name="T56" fmla="*/ 30 w 464"/>
                  <a:gd name="T57" fmla="*/ 158 h 404"/>
                  <a:gd name="T58" fmla="*/ 0 w 464"/>
                  <a:gd name="T59" fmla="*/ 146 h 404"/>
                  <a:gd name="T60" fmla="*/ 8 w 464"/>
                  <a:gd name="T61" fmla="*/ 112 h 404"/>
                  <a:gd name="T62" fmla="*/ 52 w 464"/>
                  <a:gd name="T63" fmla="*/ 44 h 404"/>
                  <a:gd name="T64" fmla="*/ 92 w 464"/>
                  <a:gd name="T65" fmla="*/ 0 h 404"/>
                  <a:gd name="T66" fmla="*/ 152 w 464"/>
                  <a:gd name="T67" fmla="*/ 20 h 404"/>
                  <a:gd name="T68" fmla="*/ 176 w 464"/>
                  <a:gd name="T69" fmla="*/ 36 h 40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4"/>
                  <a:gd name="T106" fmla="*/ 0 h 404"/>
                  <a:gd name="T107" fmla="*/ 464 w 464"/>
                  <a:gd name="T108" fmla="*/ 404 h 40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4" h="404">
                    <a:moveTo>
                      <a:pt x="184" y="28"/>
                    </a:moveTo>
                    <a:lnTo>
                      <a:pt x="220" y="62"/>
                    </a:lnTo>
                    <a:lnTo>
                      <a:pt x="242" y="66"/>
                    </a:lnTo>
                    <a:lnTo>
                      <a:pt x="270" y="56"/>
                    </a:lnTo>
                    <a:lnTo>
                      <a:pt x="292" y="50"/>
                    </a:lnTo>
                    <a:lnTo>
                      <a:pt x="326" y="48"/>
                    </a:lnTo>
                    <a:lnTo>
                      <a:pt x="350" y="62"/>
                    </a:lnTo>
                    <a:lnTo>
                      <a:pt x="366" y="62"/>
                    </a:lnTo>
                    <a:lnTo>
                      <a:pt x="370" y="78"/>
                    </a:lnTo>
                    <a:lnTo>
                      <a:pt x="394" y="104"/>
                    </a:lnTo>
                    <a:lnTo>
                      <a:pt x="400" y="122"/>
                    </a:lnTo>
                    <a:lnTo>
                      <a:pt x="372" y="122"/>
                    </a:lnTo>
                    <a:lnTo>
                      <a:pt x="356" y="140"/>
                    </a:lnTo>
                    <a:lnTo>
                      <a:pt x="356" y="160"/>
                    </a:lnTo>
                    <a:lnTo>
                      <a:pt x="384" y="194"/>
                    </a:lnTo>
                    <a:lnTo>
                      <a:pt x="384" y="220"/>
                    </a:lnTo>
                    <a:lnTo>
                      <a:pt x="352" y="260"/>
                    </a:lnTo>
                    <a:lnTo>
                      <a:pt x="352" y="300"/>
                    </a:lnTo>
                    <a:lnTo>
                      <a:pt x="378" y="320"/>
                    </a:lnTo>
                    <a:lnTo>
                      <a:pt x="400" y="324"/>
                    </a:lnTo>
                    <a:lnTo>
                      <a:pt x="418" y="312"/>
                    </a:lnTo>
                    <a:lnTo>
                      <a:pt x="444" y="312"/>
                    </a:lnTo>
                    <a:lnTo>
                      <a:pt x="448" y="346"/>
                    </a:lnTo>
                    <a:lnTo>
                      <a:pt x="458" y="370"/>
                    </a:lnTo>
                    <a:lnTo>
                      <a:pt x="464" y="376"/>
                    </a:lnTo>
                    <a:lnTo>
                      <a:pt x="462" y="390"/>
                    </a:lnTo>
                    <a:lnTo>
                      <a:pt x="438" y="404"/>
                    </a:lnTo>
                    <a:lnTo>
                      <a:pt x="410" y="404"/>
                    </a:lnTo>
                    <a:lnTo>
                      <a:pt x="390" y="382"/>
                    </a:lnTo>
                    <a:lnTo>
                      <a:pt x="372" y="354"/>
                    </a:lnTo>
                    <a:lnTo>
                      <a:pt x="338" y="358"/>
                    </a:lnTo>
                    <a:lnTo>
                      <a:pt x="320" y="374"/>
                    </a:lnTo>
                    <a:lnTo>
                      <a:pt x="304" y="382"/>
                    </a:lnTo>
                    <a:lnTo>
                      <a:pt x="286" y="370"/>
                    </a:lnTo>
                    <a:lnTo>
                      <a:pt x="288" y="346"/>
                    </a:lnTo>
                    <a:lnTo>
                      <a:pt x="272" y="336"/>
                    </a:lnTo>
                    <a:lnTo>
                      <a:pt x="244" y="338"/>
                    </a:lnTo>
                    <a:lnTo>
                      <a:pt x="236" y="350"/>
                    </a:lnTo>
                    <a:lnTo>
                      <a:pt x="236" y="368"/>
                    </a:lnTo>
                    <a:lnTo>
                      <a:pt x="208" y="388"/>
                    </a:lnTo>
                    <a:lnTo>
                      <a:pt x="186" y="400"/>
                    </a:lnTo>
                    <a:lnTo>
                      <a:pt x="160" y="398"/>
                    </a:lnTo>
                    <a:lnTo>
                      <a:pt x="160" y="374"/>
                    </a:lnTo>
                    <a:lnTo>
                      <a:pt x="136" y="352"/>
                    </a:lnTo>
                    <a:lnTo>
                      <a:pt x="126" y="352"/>
                    </a:lnTo>
                    <a:lnTo>
                      <a:pt x="116" y="340"/>
                    </a:lnTo>
                    <a:lnTo>
                      <a:pt x="118" y="312"/>
                    </a:lnTo>
                    <a:lnTo>
                      <a:pt x="134" y="298"/>
                    </a:lnTo>
                    <a:lnTo>
                      <a:pt x="120" y="270"/>
                    </a:lnTo>
                    <a:lnTo>
                      <a:pt x="106" y="264"/>
                    </a:lnTo>
                    <a:lnTo>
                      <a:pt x="76" y="262"/>
                    </a:lnTo>
                    <a:lnTo>
                      <a:pt x="54" y="242"/>
                    </a:lnTo>
                    <a:lnTo>
                      <a:pt x="56" y="212"/>
                    </a:lnTo>
                    <a:lnTo>
                      <a:pt x="64" y="206"/>
                    </a:lnTo>
                    <a:lnTo>
                      <a:pt x="64" y="182"/>
                    </a:lnTo>
                    <a:lnTo>
                      <a:pt x="48" y="172"/>
                    </a:lnTo>
                    <a:lnTo>
                      <a:pt x="46" y="140"/>
                    </a:lnTo>
                    <a:lnTo>
                      <a:pt x="30" y="158"/>
                    </a:lnTo>
                    <a:lnTo>
                      <a:pt x="10" y="162"/>
                    </a:lnTo>
                    <a:lnTo>
                      <a:pt x="0" y="146"/>
                    </a:lnTo>
                    <a:lnTo>
                      <a:pt x="2" y="120"/>
                    </a:lnTo>
                    <a:lnTo>
                      <a:pt x="8" y="112"/>
                    </a:lnTo>
                    <a:lnTo>
                      <a:pt x="8" y="86"/>
                    </a:lnTo>
                    <a:lnTo>
                      <a:pt x="52" y="44"/>
                    </a:lnTo>
                    <a:lnTo>
                      <a:pt x="80" y="18"/>
                    </a:lnTo>
                    <a:lnTo>
                      <a:pt x="92" y="0"/>
                    </a:lnTo>
                    <a:lnTo>
                      <a:pt x="134" y="4"/>
                    </a:lnTo>
                    <a:lnTo>
                      <a:pt x="152" y="20"/>
                    </a:lnTo>
                    <a:lnTo>
                      <a:pt x="162" y="38"/>
                    </a:lnTo>
                    <a:lnTo>
                      <a:pt x="176" y="36"/>
                    </a:lnTo>
                    <a:lnTo>
                      <a:pt x="184" y="2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4" name="Freeform 16"/>
              <p:cNvSpPr>
                <a:spLocks/>
              </p:cNvSpPr>
              <p:nvPr/>
            </p:nvSpPr>
            <p:spPr bwMode="gray">
              <a:xfrm>
                <a:off x="942192" y="3174169"/>
                <a:ext cx="1173391" cy="1021488"/>
              </a:xfrm>
              <a:custGeom>
                <a:avLst/>
                <a:gdLst>
                  <a:gd name="T0" fmla="*/ 220 w 464"/>
                  <a:gd name="T1" fmla="*/ 62 h 404"/>
                  <a:gd name="T2" fmla="*/ 270 w 464"/>
                  <a:gd name="T3" fmla="*/ 56 h 404"/>
                  <a:gd name="T4" fmla="*/ 326 w 464"/>
                  <a:gd name="T5" fmla="*/ 48 h 404"/>
                  <a:gd name="T6" fmla="*/ 366 w 464"/>
                  <a:gd name="T7" fmla="*/ 62 h 404"/>
                  <a:gd name="T8" fmla="*/ 394 w 464"/>
                  <a:gd name="T9" fmla="*/ 104 h 404"/>
                  <a:gd name="T10" fmla="*/ 372 w 464"/>
                  <a:gd name="T11" fmla="*/ 122 h 404"/>
                  <a:gd name="T12" fmla="*/ 356 w 464"/>
                  <a:gd name="T13" fmla="*/ 160 h 404"/>
                  <a:gd name="T14" fmla="*/ 384 w 464"/>
                  <a:gd name="T15" fmla="*/ 220 h 404"/>
                  <a:gd name="T16" fmla="*/ 352 w 464"/>
                  <a:gd name="T17" fmla="*/ 300 h 404"/>
                  <a:gd name="T18" fmla="*/ 400 w 464"/>
                  <a:gd name="T19" fmla="*/ 324 h 404"/>
                  <a:gd name="T20" fmla="*/ 444 w 464"/>
                  <a:gd name="T21" fmla="*/ 312 h 404"/>
                  <a:gd name="T22" fmla="*/ 458 w 464"/>
                  <a:gd name="T23" fmla="*/ 370 h 404"/>
                  <a:gd name="T24" fmla="*/ 462 w 464"/>
                  <a:gd name="T25" fmla="*/ 390 h 404"/>
                  <a:gd name="T26" fmla="*/ 410 w 464"/>
                  <a:gd name="T27" fmla="*/ 404 h 404"/>
                  <a:gd name="T28" fmla="*/ 372 w 464"/>
                  <a:gd name="T29" fmla="*/ 354 h 404"/>
                  <a:gd name="T30" fmla="*/ 320 w 464"/>
                  <a:gd name="T31" fmla="*/ 374 h 404"/>
                  <a:gd name="T32" fmla="*/ 286 w 464"/>
                  <a:gd name="T33" fmla="*/ 370 h 404"/>
                  <a:gd name="T34" fmla="*/ 272 w 464"/>
                  <a:gd name="T35" fmla="*/ 336 h 404"/>
                  <a:gd name="T36" fmla="*/ 236 w 464"/>
                  <a:gd name="T37" fmla="*/ 350 h 404"/>
                  <a:gd name="T38" fmla="*/ 208 w 464"/>
                  <a:gd name="T39" fmla="*/ 388 h 404"/>
                  <a:gd name="T40" fmla="*/ 160 w 464"/>
                  <a:gd name="T41" fmla="*/ 398 h 404"/>
                  <a:gd name="T42" fmla="*/ 136 w 464"/>
                  <a:gd name="T43" fmla="*/ 352 h 404"/>
                  <a:gd name="T44" fmla="*/ 116 w 464"/>
                  <a:gd name="T45" fmla="*/ 340 h 404"/>
                  <a:gd name="T46" fmla="*/ 134 w 464"/>
                  <a:gd name="T47" fmla="*/ 298 h 404"/>
                  <a:gd name="T48" fmla="*/ 106 w 464"/>
                  <a:gd name="T49" fmla="*/ 264 h 404"/>
                  <a:gd name="T50" fmla="*/ 54 w 464"/>
                  <a:gd name="T51" fmla="*/ 242 h 404"/>
                  <a:gd name="T52" fmla="*/ 64 w 464"/>
                  <a:gd name="T53" fmla="*/ 206 h 404"/>
                  <a:gd name="T54" fmla="*/ 48 w 464"/>
                  <a:gd name="T55" fmla="*/ 172 h 404"/>
                  <a:gd name="T56" fmla="*/ 30 w 464"/>
                  <a:gd name="T57" fmla="*/ 158 h 404"/>
                  <a:gd name="T58" fmla="*/ 0 w 464"/>
                  <a:gd name="T59" fmla="*/ 146 h 404"/>
                  <a:gd name="T60" fmla="*/ 8 w 464"/>
                  <a:gd name="T61" fmla="*/ 112 h 404"/>
                  <a:gd name="T62" fmla="*/ 52 w 464"/>
                  <a:gd name="T63" fmla="*/ 44 h 404"/>
                  <a:gd name="T64" fmla="*/ 92 w 464"/>
                  <a:gd name="T65" fmla="*/ 0 h 404"/>
                  <a:gd name="T66" fmla="*/ 152 w 464"/>
                  <a:gd name="T67" fmla="*/ 20 h 404"/>
                  <a:gd name="T68" fmla="*/ 176 w 464"/>
                  <a:gd name="T69" fmla="*/ 36 h 40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4"/>
                  <a:gd name="T106" fmla="*/ 0 h 404"/>
                  <a:gd name="T107" fmla="*/ 464 w 464"/>
                  <a:gd name="T108" fmla="*/ 404 h 40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4" h="404">
                    <a:moveTo>
                      <a:pt x="184" y="28"/>
                    </a:moveTo>
                    <a:lnTo>
                      <a:pt x="220" y="62"/>
                    </a:lnTo>
                    <a:lnTo>
                      <a:pt x="242" y="66"/>
                    </a:lnTo>
                    <a:lnTo>
                      <a:pt x="270" y="56"/>
                    </a:lnTo>
                    <a:lnTo>
                      <a:pt x="292" y="50"/>
                    </a:lnTo>
                    <a:lnTo>
                      <a:pt x="326" y="48"/>
                    </a:lnTo>
                    <a:lnTo>
                      <a:pt x="350" y="62"/>
                    </a:lnTo>
                    <a:lnTo>
                      <a:pt x="366" y="62"/>
                    </a:lnTo>
                    <a:lnTo>
                      <a:pt x="370" y="78"/>
                    </a:lnTo>
                    <a:lnTo>
                      <a:pt x="394" y="104"/>
                    </a:lnTo>
                    <a:lnTo>
                      <a:pt x="400" y="122"/>
                    </a:lnTo>
                    <a:lnTo>
                      <a:pt x="372" y="122"/>
                    </a:lnTo>
                    <a:lnTo>
                      <a:pt x="356" y="140"/>
                    </a:lnTo>
                    <a:lnTo>
                      <a:pt x="356" y="160"/>
                    </a:lnTo>
                    <a:lnTo>
                      <a:pt x="384" y="194"/>
                    </a:lnTo>
                    <a:lnTo>
                      <a:pt x="384" y="220"/>
                    </a:lnTo>
                    <a:lnTo>
                      <a:pt x="352" y="260"/>
                    </a:lnTo>
                    <a:lnTo>
                      <a:pt x="352" y="300"/>
                    </a:lnTo>
                    <a:lnTo>
                      <a:pt x="378" y="320"/>
                    </a:lnTo>
                    <a:lnTo>
                      <a:pt x="400" y="324"/>
                    </a:lnTo>
                    <a:lnTo>
                      <a:pt x="418" y="312"/>
                    </a:lnTo>
                    <a:lnTo>
                      <a:pt x="444" y="312"/>
                    </a:lnTo>
                    <a:lnTo>
                      <a:pt x="448" y="346"/>
                    </a:lnTo>
                    <a:lnTo>
                      <a:pt x="458" y="370"/>
                    </a:lnTo>
                    <a:lnTo>
                      <a:pt x="464" y="376"/>
                    </a:lnTo>
                    <a:lnTo>
                      <a:pt x="462" y="390"/>
                    </a:lnTo>
                    <a:lnTo>
                      <a:pt x="438" y="404"/>
                    </a:lnTo>
                    <a:lnTo>
                      <a:pt x="410" y="404"/>
                    </a:lnTo>
                    <a:lnTo>
                      <a:pt x="390" y="382"/>
                    </a:lnTo>
                    <a:lnTo>
                      <a:pt x="372" y="354"/>
                    </a:lnTo>
                    <a:lnTo>
                      <a:pt x="338" y="358"/>
                    </a:lnTo>
                    <a:lnTo>
                      <a:pt x="320" y="374"/>
                    </a:lnTo>
                    <a:lnTo>
                      <a:pt x="304" y="382"/>
                    </a:lnTo>
                    <a:lnTo>
                      <a:pt x="286" y="370"/>
                    </a:lnTo>
                    <a:lnTo>
                      <a:pt x="288" y="346"/>
                    </a:lnTo>
                    <a:lnTo>
                      <a:pt x="272" y="336"/>
                    </a:lnTo>
                    <a:lnTo>
                      <a:pt x="244" y="338"/>
                    </a:lnTo>
                    <a:lnTo>
                      <a:pt x="236" y="350"/>
                    </a:lnTo>
                    <a:lnTo>
                      <a:pt x="236" y="368"/>
                    </a:lnTo>
                    <a:lnTo>
                      <a:pt x="208" y="388"/>
                    </a:lnTo>
                    <a:lnTo>
                      <a:pt x="186" y="400"/>
                    </a:lnTo>
                    <a:lnTo>
                      <a:pt x="160" y="398"/>
                    </a:lnTo>
                    <a:lnTo>
                      <a:pt x="160" y="374"/>
                    </a:lnTo>
                    <a:lnTo>
                      <a:pt x="136" y="352"/>
                    </a:lnTo>
                    <a:lnTo>
                      <a:pt x="126" y="352"/>
                    </a:lnTo>
                    <a:lnTo>
                      <a:pt x="116" y="340"/>
                    </a:lnTo>
                    <a:lnTo>
                      <a:pt x="118" y="312"/>
                    </a:lnTo>
                    <a:lnTo>
                      <a:pt x="134" y="298"/>
                    </a:lnTo>
                    <a:lnTo>
                      <a:pt x="120" y="270"/>
                    </a:lnTo>
                    <a:lnTo>
                      <a:pt x="106" y="264"/>
                    </a:lnTo>
                    <a:lnTo>
                      <a:pt x="76" y="262"/>
                    </a:lnTo>
                    <a:lnTo>
                      <a:pt x="54" y="242"/>
                    </a:lnTo>
                    <a:lnTo>
                      <a:pt x="56" y="212"/>
                    </a:lnTo>
                    <a:lnTo>
                      <a:pt x="64" y="206"/>
                    </a:lnTo>
                    <a:lnTo>
                      <a:pt x="64" y="182"/>
                    </a:lnTo>
                    <a:lnTo>
                      <a:pt x="48" y="172"/>
                    </a:lnTo>
                    <a:lnTo>
                      <a:pt x="46" y="140"/>
                    </a:lnTo>
                    <a:lnTo>
                      <a:pt x="30" y="158"/>
                    </a:lnTo>
                    <a:lnTo>
                      <a:pt x="10" y="162"/>
                    </a:lnTo>
                    <a:lnTo>
                      <a:pt x="0" y="146"/>
                    </a:lnTo>
                    <a:lnTo>
                      <a:pt x="2" y="120"/>
                    </a:lnTo>
                    <a:lnTo>
                      <a:pt x="8" y="112"/>
                    </a:lnTo>
                    <a:lnTo>
                      <a:pt x="8" y="86"/>
                    </a:lnTo>
                    <a:lnTo>
                      <a:pt x="52" y="44"/>
                    </a:lnTo>
                    <a:lnTo>
                      <a:pt x="80" y="18"/>
                    </a:lnTo>
                    <a:lnTo>
                      <a:pt x="92" y="0"/>
                    </a:lnTo>
                    <a:lnTo>
                      <a:pt x="134" y="4"/>
                    </a:lnTo>
                    <a:lnTo>
                      <a:pt x="152" y="20"/>
                    </a:lnTo>
                    <a:lnTo>
                      <a:pt x="162" y="38"/>
                    </a:lnTo>
                    <a:lnTo>
                      <a:pt x="176" y="36"/>
                    </a:lnTo>
                    <a:lnTo>
                      <a:pt x="184" y="28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5" name="Freeform 17"/>
              <p:cNvSpPr>
                <a:spLocks/>
              </p:cNvSpPr>
              <p:nvPr/>
            </p:nvSpPr>
            <p:spPr bwMode="gray">
              <a:xfrm>
                <a:off x="1832351" y="3730425"/>
                <a:ext cx="207366" cy="262957"/>
              </a:xfrm>
              <a:custGeom>
                <a:avLst/>
                <a:gdLst>
                  <a:gd name="T0" fmla="*/ 32 w 82"/>
                  <a:gd name="T1" fmla="*/ 0 h 104"/>
                  <a:gd name="T2" fmla="*/ 0 w 82"/>
                  <a:gd name="T3" fmla="*/ 40 h 104"/>
                  <a:gd name="T4" fmla="*/ 0 w 82"/>
                  <a:gd name="T5" fmla="*/ 80 h 104"/>
                  <a:gd name="T6" fmla="*/ 24 w 82"/>
                  <a:gd name="T7" fmla="*/ 100 h 104"/>
                  <a:gd name="T8" fmla="*/ 48 w 82"/>
                  <a:gd name="T9" fmla="*/ 104 h 104"/>
                  <a:gd name="T10" fmla="*/ 66 w 82"/>
                  <a:gd name="T11" fmla="*/ 92 h 104"/>
                  <a:gd name="T12" fmla="*/ 68 w 82"/>
                  <a:gd name="T13" fmla="*/ 66 h 104"/>
                  <a:gd name="T14" fmla="*/ 82 w 82"/>
                  <a:gd name="T15" fmla="*/ 46 h 104"/>
                  <a:gd name="T16" fmla="*/ 80 w 82"/>
                  <a:gd name="T17" fmla="*/ 24 h 104"/>
                  <a:gd name="T18" fmla="*/ 66 w 82"/>
                  <a:gd name="T19" fmla="*/ 8 h 104"/>
                  <a:gd name="T20" fmla="*/ 44 w 82"/>
                  <a:gd name="T21" fmla="*/ 6 h 104"/>
                  <a:gd name="T22" fmla="*/ 32 w 82"/>
                  <a:gd name="T23" fmla="*/ 0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104"/>
                  <a:gd name="T38" fmla="*/ 82 w 82"/>
                  <a:gd name="T39" fmla="*/ 104 h 1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104">
                    <a:moveTo>
                      <a:pt x="32" y="0"/>
                    </a:moveTo>
                    <a:lnTo>
                      <a:pt x="0" y="40"/>
                    </a:lnTo>
                    <a:lnTo>
                      <a:pt x="0" y="80"/>
                    </a:lnTo>
                    <a:lnTo>
                      <a:pt x="24" y="100"/>
                    </a:lnTo>
                    <a:lnTo>
                      <a:pt x="48" y="104"/>
                    </a:lnTo>
                    <a:lnTo>
                      <a:pt x="66" y="92"/>
                    </a:lnTo>
                    <a:lnTo>
                      <a:pt x="68" y="66"/>
                    </a:lnTo>
                    <a:lnTo>
                      <a:pt x="82" y="46"/>
                    </a:lnTo>
                    <a:lnTo>
                      <a:pt x="80" y="24"/>
                    </a:lnTo>
                    <a:lnTo>
                      <a:pt x="66" y="8"/>
                    </a:lnTo>
                    <a:lnTo>
                      <a:pt x="44" y="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6" name="Freeform 18"/>
              <p:cNvSpPr>
                <a:spLocks/>
              </p:cNvSpPr>
              <p:nvPr/>
            </p:nvSpPr>
            <p:spPr bwMode="gray">
              <a:xfrm>
                <a:off x="1832351" y="3730425"/>
                <a:ext cx="207366" cy="262957"/>
              </a:xfrm>
              <a:custGeom>
                <a:avLst/>
                <a:gdLst>
                  <a:gd name="T0" fmla="*/ 32 w 82"/>
                  <a:gd name="T1" fmla="*/ 0 h 104"/>
                  <a:gd name="T2" fmla="*/ 0 w 82"/>
                  <a:gd name="T3" fmla="*/ 40 h 104"/>
                  <a:gd name="T4" fmla="*/ 0 w 82"/>
                  <a:gd name="T5" fmla="*/ 80 h 104"/>
                  <a:gd name="T6" fmla="*/ 24 w 82"/>
                  <a:gd name="T7" fmla="*/ 100 h 104"/>
                  <a:gd name="T8" fmla="*/ 48 w 82"/>
                  <a:gd name="T9" fmla="*/ 104 h 104"/>
                  <a:gd name="T10" fmla="*/ 66 w 82"/>
                  <a:gd name="T11" fmla="*/ 92 h 104"/>
                  <a:gd name="T12" fmla="*/ 68 w 82"/>
                  <a:gd name="T13" fmla="*/ 66 h 104"/>
                  <a:gd name="T14" fmla="*/ 82 w 82"/>
                  <a:gd name="T15" fmla="*/ 46 h 104"/>
                  <a:gd name="T16" fmla="*/ 80 w 82"/>
                  <a:gd name="T17" fmla="*/ 24 h 104"/>
                  <a:gd name="T18" fmla="*/ 66 w 82"/>
                  <a:gd name="T19" fmla="*/ 8 h 104"/>
                  <a:gd name="T20" fmla="*/ 44 w 82"/>
                  <a:gd name="T21" fmla="*/ 6 h 104"/>
                  <a:gd name="T22" fmla="*/ 32 w 82"/>
                  <a:gd name="T23" fmla="*/ 0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104"/>
                  <a:gd name="T38" fmla="*/ 82 w 82"/>
                  <a:gd name="T39" fmla="*/ 104 h 1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104">
                    <a:moveTo>
                      <a:pt x="32" y="0"/>
                    </a:moveTo>
                    <a:lnTo>
                      <a:pt x="0" y="40"/>
                    </a:lnTo>
                    <a:lnTo>
                      <a:pt x="0" y="80"/>
                    </a:lnTo>
                    <a:lnTo>
                      <a:pt x="24" y="100"/>
                    </a:lnTo>
                    <a:lnTo>
                      <a:pt x="48" y="104"/>
                    </a:lnTo>
                    <a:lnTo>
                      <a:pt x="66" y="92"/>
                    </a:lnTo>
                    <a:lnTo>
                      <a:pt x="68" y="66"/>
                    </a:lnTo>
                    <a:lnTo>
                      <a:pt x="82" y="46"/>
                    </a:lnTo>
                    <a:lnTo>
                      <a:pt x="80" y="24"/>
                    </a:lnTo>
                    <a:lnTo>
                      <a:pt x="66" y="8"/>
                    </a:lnTo>
                    <a:lnTo>
                      <a:pt x="44" y="6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7" name="Freeform 19"/>
              <p:cNvSpPr>
                <a:spLocks/>
              </p:cNvSpPr>
              <p:nvPr/>
            </p:nvSpPr>
            <p:spPr bwMode="gray">
              <a:xfrm>
                <a:off x="1842466" y="3012349"/>
                <a:ext cx="986255" cy="1152967"/>
              </a:xfrm>
              <a:custGeom>
                <a:avLst/>
                <a:gdLst>
                  <a:gd name="T0" fmla="*/ 138 w 390"/>
                  <a:gd name="T1" fmla="*/ 32 h 456"/>
                  <a:gd name="T2" fmla="*/ 108 w 390"/>
                  <a:gd name="T3" fmla="*/ 52 h 456"/>
                  <a:gd name="T4" fmla="*/ 80 w 390"/>
                  <a:gd name="T5" fmla="*/ 76 h 456"/>
                  <a:gd name="T6" fmla="*/ 46 w 390"/>
                  <a:gd name="T7" fmla="*/ 92 h 456"/>
                  <a:gd name="T8" fmla="*/ 10 w 390"/>
                  <a:gd name="T9" fmla="*/ 126 h 456"/>
                  <a:gd name="T10" fmla="*/ 12 w 390"/>
                  <a:gd name="T11" fmla="*/ 142 h 456"/>
                  <a:gd name="T12" fmla="*/ 38 w 390"/>
                  <a:gd name="T13" fmla="*/ 168 h 456"/>
                  <a:gd name="T14" fmla="*/ 44 w 390"/>
                  <a:gd name="T15" fmla="*/ 186 h 456"/>
                  <a:gd name="T16" fmla="*/ 16 w 390"/>
                  <a:gd name="T17" fmla="*/ 186 h 456"/>
                  <a:gd name="T18" fmla="*/ 0 w 390"/>
                  <a:gd name="T19" fmla="*/ 204 h 456"/>
                  <a:gd name="T20" fmla="*/ 0 w 390"/>
                  <a:gd name="T21" fmla="*/ 224 h 456"/>
                  <a:gd name="T22" fmla="*/ 28 w 390"/>
                  <a:gd name="T23" fmla="*/ 258 h 456"/>
                  <a:gd name="T24" fmla="*/ 28 w 390"/>
                  <a:gd name="T25" fmla="*/ 286 h 456"/>
                  <a:gd name="T26" fmla="*/ 40 w 390"/>
                  <a:gd name="T27" fmla="*/ 290 h 456"/>
                  <a:gd name="T28" fmla="*/ 62 w 390"/>
                  <a:gd name="T29" fmla="*/ 294 h 456"/>
                  <a:gd name="T30" fmla="*/ 78 w 390"/>
                  <a:gd name="T31" fmla="*/ 308 h 456"/>
                  <a:gd name="T32" fmla="*/ 78 w 390"/>
                  <a:gd name="T33" fmla="*/ 330 h 456"/>
                  <a:gd name="T34" fmla="*/ 64 w 390"/>
                  <a:gd name="T35" fmla="*/ 350 h 456"/>
                  <a:gd name="T36" fmla="*/ 62 w 390"/>
                  <a:gd name="T37" fmla="*/ 376 h 456"/>
                  <a:gd name="T38" fmla="*/ 86 w 390"/>
                  <a:gd name="T39" fmla="*/ 376 h 456"/>
                  <a:gd name="T40" fmla="*/ 92 w 390"/>
                  <a:gd name="T41" fmla="*/ 412 h 456"/>
                  <a:gd name="T42" fmla="*/ 102 w 390"/>
                  <a:gd name="T43" fmla="*/ 434 h 456"/>
                  <a:gd name="T44" fmla="*/ 108 w 390"/>
                  <a:gd name="T45" fmla="*/ 440 h 456"/>
                  <a:gd name="T46" fmla="*/ 130 w 390"/>
                  <a:gd name="T47" fmla="*/ 450 h 456"/>
                  <a:gd name="T48" fmla="*/ 162 w 390"/>
                  <a:gd name="T49" fmla="*/ 456 h 456"/>
                  <a:gd name="T50" fmla="*/ 192 w 390"/>
                  <a:gd name="T51" fmla="*/ 448 h 456"/>
                  <a:gd name="T52" fmla="*/ 206 w 390"/>
                  <a:gd name="T53" fmla="*/ 416 h 456"/>
                  <a:gd name="T54" fmla="*/ 218 w 390"/>
                  <a:gd name="T55" fmla="*/ 396 h 456"/>
                  <a:gd name="T56" fmla="*/ 230 w 390"/>
                  <a:gd name="T57" fmla="*/ 392 h 456"/>
                  <a:gd name="T58" fmla="*/ 234 w 390"/>
                  <a:gd name="T59" fmla="*/ 374 h 456"/>
                  <a:gd name="T60" fmla="*/ 212 w 390"/>
                  <a:gd name="T61" fmla="*/ 364 h 456"/>
                  <a:gd name="T62" fmla="*/ 182 w 390"/>
                  <a:gd name="T63" fmla="*/ 360 h 456"/>
                  <a:gd name="T64" fmla="*/ 170 w 390"/>
                  <a:gd name="T65" fmla="*/ 340 h 456"/>
                  <a:gd name="T66" fmla="*/ 180 w 390"/>
                  <a:gd name="T67" fmla="*/ 318 h 456"/>
                  <a:gd name="T68" fmla="*/ 188 w 390"/>
                  <a:gd name="T69" fmla="*/ 288 h 456"/>
                  <a:gd name="T70" fmla="*/ 182 w 390"/>
                  <a:gd name="T71" fmla="*/ 256 h 456"/>
                  <a:gd name="T72" fmla="*/ 170 w 390"/>
                  <a:gd name="T73" fmla="*/ 244 h 456"/>
                  <a:gd name="T74" fmla="*/ 184 w 390"/>
                  <a:gd name="T75" fmla="*/ 218 h 456"/>
                  <a:gd name="T76" fmla="*/ 232 w 390"/>
                  <a:gd name="T77" fmla="*/ 176 h 456"/>
                  <a:gd name="T78" fmla="*/ 272 w 390"/>
                  <a:gd name="T79" fmla="*/ 156 h 456"/>
                  <a:gd name="T80" fmla="*/ 284 w 390"/>
                  <a:gd name="T81" fmla="*/ 140 h 456"/>
                  <a:gd name="T82" fmla="*/ 298 w 390"/>
                  <a:gd name="T83" fmla="*/ 148 h 456"/>
                  <a:gd name="T84" fmla="*/ 302 w 390"/>
                  <a:gd name="T85" fmla="*/ 162 h 456"/>
                  <a:gd name="T86" fmla="*/ 326 w 390"/>
                  <a:gd name="T87" fmla="*/ 168 h 456"/>
                  <a:gd name="T88" fmla="*/ 348 w 390"/>
                  <a:gd name="T89" fmla="*/ 152 h 456"/>
                  <a:gd name="T90" fmla="*/ 348 w 390"/>
                  <a:gd name="T91" fmla="*/ 120 h 456"/>
                  <a:gd name="T92" fmla="*/ 364 w 390"/>
                  <a:gd name="T93" fmla="*/ 98 h 456"/>
                  <a:gd name="T94" fmla="*/ 390 w 390"/>
                  <a:gd name="T95" fmla="*/ 70 h 456"/>
                  <a:gd name="T96" fmla="*/ 370 w 390"/>
                  <a:gd name="T97" fmla="*/ 62 h 456"/>
                  <a:gd name="T98" fmla="*/ 334 w 390"/>
                  <a:gd name="T99" fmla="*/ 42 h 456"/>
                  <a:gd name="T100" fmla="*/ 302 w 390"/>
                  <a:gd name="T101" fmla="*/ 40 h 456"/>
                  <a:gd name="T102" fmla="*/ 302 w 390"/>
                  <a:gd name="T103" fmla="*/ 24 h 456"/>
                  <a:gd name="T104" fmla="*/ 284 w 390"/>
                  <a:gd name="T105" fmla="*/ 8 h 456"/>
                  <a:gd name="T106" fmla="*/ 258 w 390"/>
                  <a:gd name="T107" fmla="*/ 6 h 456"/>
                  <a:gd name="T108" fmla="*/ 254 w 390"/>
                  <a:gd name="T109" fmla="*/ 14 h 456"/>
                  <a:gd name="T110" fmla="*/ 224 w 390"/>
                  <a:gd name="T111" fmla="*/ 22 h 456"/>
                  <a:gd name="T112" fmla="*/ 222 w 390"/>
                  <a:gd name="T113" fmla="*/ 12 h 456"/>
                  <a:gd name="T114" fmla="*/ 214 w 390"/>
                  <a:gd name="T115" fmla="*/ 0 h 456"/>
                  <a:gd name="T116" fmla="*/ 198 w 390"/>
                  <a:gd name="T117" fmla="*/ 12 h 456"/>
                  <a:gd name="T118" fmla="*/ 184 w 390"/>
                  <a:gd name="T119" fmla="*/ 38 h 456"/>
                  <a:gd name="T120" fmla="*/ 160 w 390"/>
                  <a:gd name="T121" fmla="*/ 42 h 456"/>
                  <a:gd name="T122" fmla="*/ 138 w 390"/>
                  <a:gd name="T123" fmla="*/ 32 h 4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90"/>
                  <a:gd name="T187" fmla="*/ 0 h 456"/>
                  <a:gd name="T188" fmla="*/ 390 w 390"/>
                  <a:gd name="T189" fmla="*/ 456 h 4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90" h="456">
                    <a:moveTo>
                      <a:pt x="138" y="32"/>
                    </a:moveTo>
                    <a:lnTo>
                      <a:pt x="108" y="52"/>
                    </a:lnTo>
                    <a:lnTo>
                      <a:pt x="80" y="76"/>
                    </a:lnTo>
                    <a:lnTo>
                      <a:pt x="46" y="92"/>
                    </a:lnTo>
                    <a:lnTo>
                      <a:pt x="10" y="126"/>
                    </a:lnTo>
                    <a:lnTo>
                      <a:pt x="12" y="142"/>
                    </a:lnTo>
                    <a:lnTo>
                      <a:pt x="38" y="168"/>
                    </a:lnTo>
                    <a:lnTo>
                      <a:pt x="44" y="186"/>
                    </a:lnTo>
                    <a:lnTo>
                      <a:pt x="16" y="186"/>
                    </a:lnTo>
                    <a:lnTo>
                      <a:pt x="0" y="204"/>
                    </a:lnTo>
                    <a:lnTo>
                      <a:pt x="0" y="224"/>
                    </a:lnTo>
                    <a:lnTo>
                      <a:pt x="28" y="258"/>
                    </a:lnTo>
                    <a:lnTo>
                      <a:pt x="28" y="286"/>
                    </a:lnTo>
                    <a:lnTo>
                      <a:pt x="40" y="290"/>
                    </a:lnTo>
                    <a:lnTo>
                      <a:pt x="62" y="294"/>
                    </a:lnTo>
                    <a:lnTo>
                      <a:pt x="78" y="308"/>
                    </a:lnTo>
                    <a:lnTo>
                      <a:pt x="78" y="330"/>
                    </a:lnTo>
                    <a:lnTo>
                      <a:pt x="64" y="350"/>
                    </a:lnTo>
                    <a:lnTo>
                      <a:pt x="62" y="376"/>
                    </a:lnTo>
                    <a:lnTo>
                      <a:pt x="86" y="376"/>
                    </a:lnTo>
                    <a:lnTo>
                      <a:pt x="92" y="412"/>
                    </a:lnTo>
                    <a:lnTo>
                      <a:pt x="102" y="434"/>
                    </a:lnTo>
                    <a:lnTo>
                      <a:pt x="108" y="440"/>
                    </a:lnTo>
                    <a:lnTo>
                      <a:pt x="130" y="450"/>
                    </a:lnTo>
                    <a:lnTo>
                      <a:pt x="162" y="456"/>
                    </a:lnTo>
                    <a:lnTo>
                      <a:pt x="192" y="448"/>
                    </a:lnTo>
                    <a:lnTo>
                      <a:pt x="206" y="416"/>
                    </a:lnTo>
                    <a:lnTo>
                      <a:pt x="218" y="396"/>
                    </a:lnTo>
                    <a:lnTo>
                      <a:pt x="230" y="392"/>
                    </a:lnTo>
                    <a:lnTo>
                      <a:pt x="234" y="374"/>
                    </a:lnTo>
                    <a:lnTo>
                      <a:pt x="212" y="364"/>
                    </a:lnTo>
                    <a:lnTo>
                      <a:pt x="182" y="360"/>
                    </a:lnTo>
                    <a:lnTo>
                      <a:pt x="170" y="340"/>
                    </a:lnTo>
                    <a:lnTo>
                      <a:pt x="180" y="318"/>
                    </a:lnTo>
                    <a:lnTo>
                      <a:pt x="188" y="288"/>
                    </a:lnTo>
                    <a:lnTo>
                      <a:pt x="182" y="256"/>
                    </a:lnTo>
                    <a:lnTo>
                      <a:pt x="170" y="244"/>
                    </a:lnTo>
                    <a:lnTo>
                      <a:pt x="184" y="218"/>
                    </a:lnTo>
                    <a:lnTo>
                      <a:pt x="232" y="176"/>
                    </a:lnTo>
                    <a:lnTo>
                      <a:pt x="272" y="156"/>
                    </a:lnTo>
                    <a:lnTo>
                      <a:pt x="284" y="140"/>
                    </a:lnTo>
                    <a:lnTo>
                      <a:pt x="298" y="148"/>
                    </a:lnTo>
                    <a:lnTo>
                      <a:pt x="302" y="162"/>
                    </a:lnTo>
                    <a:lnTo>
                      <a:pt x="326" y="168"/>
                    </a:lnTo>
                    <a:lnTo>
                      <a:pt x="348" y="152"/>
                    </a:lnTo>
                    <a:lnTo>
                      <a:pt x="348" y="120"/>
                    </a:lnTo>
                    <a:lnTo>
                      <a:pt x="364" y="98"/>
                    </a:lnTo>
                    <a:lnTo>
                      <a:pt x="390" y="70"/>
                    </a:lnTo>
                    <a:lnTo>
                      <a:pt x="370" y="62"/>
                    </a:lnTo>
                    <a:lnTo>
                      <a:pt x="334" y="42"/>
                    </a:lnTo>
                    <a:lnTo>
                      <a:pt x="302" y="40"/>
                    </a:lnTo>
                    <a:lnTo>
                      <a:pt x="302" y="24"/>
                    </a:lnTo>
                    <a:lnTo>
                      <a:pt x="284" y="8"/>
                    </a:lnTo>
                    <a:lnTo>
                      <a:pt x="258" y="6"/>
                    </a:lnTo>
                    <a:lnTo>
                      <a:pt x="254" y="14"/>
                    </a:lnTo>
                    <a:lnTo>
                      <a:pt x="224" y="22"/>
                    </a:lnTo>
                    <a:lnTo>
                      <a:pt x="222" y="12"/>
                    </a:lnTo>
                    <a:lnTo>
                      <a:pt x="214" y="0"/>
                    </a:lnTo>
                    <a:lnTo>
                      <a:pt x="198" y="12"/>
                    </a:lnTo>
                    <a:lnTo>
                      <a:pt x="184" y="38"/>
                    </a:lnTo>
                    <a:lnTo>
                      <a:pt x="160" y="42"/>
                    </a:ln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8" name="Freeform 20"/>
              <p:cNvSpPr>
                <a:spLocks/>
              </p:cNvSpPr>
              <p:nvPr/>
            </p:nvSpPr>
            <p:spPr bwMode="gray">
              <a:xfrm>
                <a:off x="1842466" y="3012349"/>
                <a:ext cx="986255" cy="1152967"/>
              </a:xfrm>
              <a:custGeom>
                <a:avLst/>
                <a:gdLst>
                  <a:gd name="T0" fmla="*/ 138 w 390"/>
                  <a:gd name="T1" fmla="*/ 32 h 456"/>
                  <a:gd name="T2" fmla="*/ 108 w 390"/>
                  <a:gd name="T3" fmla="*/ 52 h 456"/>
                  <a:gd name="T4" fmla="*/ 80 w 390"/>
                  <a:gd name="T5" fmla="*/ 76 h 456"/>
                  <a:gd name="T6" fmla="*/ 46 w 390"/>
                  <a:gd name="T7" fmla="*/ 92 h 456"/>
                  <a:gd name="T8" fmla="*/ 10 w 390"/>
                  <a:gd name="T9" fmla="*/ 126 h 456"/>
                  <a:gd name="T10" fmla="*/ 12 w 390"/>
                  <a:gd name="T11" fmla="*/ 142 h 456"/>
                  <a:gd name="T12" fmla="*/ 38 w 390"/>
                  <a:gd name="T13" fmla="*/ 168 h 456"/>
                  <a:gd name="T14" fmla="*/ 44 w 390"/>
                  <a:gd name="T15" fmla="*/ 186 h 456"/>
                  <a:gd name="T16" fmla="*/ 16 w 390"/>
                  <a:gd name="T17" fmla="*/ 186 h 456"/>
                  <a:gd name="T18" fmla="*/ 0 w 390"/>
                  <a:gd name="T19" fmla="*/ 204 h 456"/>
                  <a:gd name="T20" fmla="*/ 0 w 390"/>
                  <a:gd name="T21" fmla="*/ 224 h 456"/>
                  <a:gd name="T22" fmla="*/ 28 w 390"/>
                  <a:gd name="T23" fmla="*/ 258 h 456"/>
                  <a:gd name="T24" fmla="*/ 28 w 390"/>
                  <a:gd name="T25" fmla="*/ 286 h 456"/>
                  <a:gd name="T26" fmla="*/ 40 w 390"/>
                  <a:gd name="T27" fmla="*/ 290 h 456"/>
                  <a:gd name="T28" fmla="*/ 62 w 390"/>
                  <a:gd name="T29" fmla="*/ 294 h 456"/>
                  <a:gd name="T30" fmla="*/ 78 w 390"/>
                  <a:gd name="T31" fmla="*/ 308 h 456"/>
                  <a:gd name="T32" fmla="*/ 78 w 390"/>
                  <a:gd name="T33" fmla="*/ 330 h 456"/>
                  <a:gd name="T34" fmla="*/ 64 w 390"/>
                  <a:gd name="T35" fmla="*/ 350 h 456"/>
                  <a:gd name="T36" fmla="*/ 62 w 390"/>
                  <a:gd name="T37" fmla="*/ 376 h 456"/>
                  <a:gd name="T38" fmla="*/ 86 w 390"/>
                  <a:gd name="T39" fmla="*/ 376 h 456"/>
                  <a:gd name="T40" fmla="*/ 92 w 390"/>
                  <a:gd name="T41" fmla="*/ 412 h 456"/>
                  <a:gd name="T42" fmla="*/ 102 w 390"/>
                  <a:gd name="T43" fmla="*/ 434 h 456"/>
                  <a:gd name="T44" fmla="*/ 108 w 390"/>
                  <a:gd name="T45" fmla="*/ 440 h 456"/>
                  <a:gd name="T46" fmla="*/ 130 w 390"/>
                  <a:gd name="T47" fmla="*/ 450 h 456"/>
                  <a:gd name="T48" fmla="*/ 162 w 390"/>
                  <a:gd name="T49" fmla="*/ 456 h 456"/>
                  <a:gd name="T50" fmla="*/ 192 w 390"/>
                  <a:gd name="T51" fmla="*/ 448 h 456"/>
                  <a:gd name="T52" fmla="*/ 206 w 390"/>
                  <a:gd name="T53" fmla="*/ 416 h 456"/>
                  <a:gd name="T54" fmla="*/ 218 w 390"/>
                  <a:gd name="T55" fmla="*/ 396 h 456"/>
                  <a:gd name="T56" fmla="*/ 230 w 390"/>
                  <a:gd name="T57" fmla="*/ 392 h 456"/>
                  <a:gd name="T58" fmla="*/ 234 w 390"/>
                  <a:gd name="T59" fmla="*/ 374 h 456"/>
                  <a:gd name="T60" fmla="*/ 212 w 390"/>
                  <a:gd name="T61" fmla="*/ 364 h 456"/>
                  <a:gd name="T62" fmla="*/ 182 w 390"/>
                  <a:gd name="T63" fmla="*/ 360 h 456"/>
                  <a:gd name="T64" fmla="*/ 170 w 390"/>
                  <a:gd name="T65" fmla="*/ 340 h 456"/>
                  <a:gd name="T66" fmla="*/ 180 w 390"/>
                  <a:gd name="T67" fmla="*/ 318 h 456"/>
                  <a:gd name="T68" fmla="*/ 188 w 390"/>
                  <a:gd name="T69" fmla="*/ 288 h 456"/>
                  <a:gd name="T70" fmla="*/ 182 w 390"/>
                  <a:gd name="T71" fmla="*/ 256 h 456"/>
                  <a:gd name="T72" fmla="*/ 170 w 390"/>
                  <a:gd name="T73" fmla="*/ 244 h 456"/>
                  <a:gd name="T74" fmla="*/ 184 w 390"/>
                  <a:gd name="T75" fmla="*/ 218 h 456"/>
                  <a:gd name="T76" fmla="*/ 232 w 390"/>
                  <a:gd name="T77" fmla="*/ 176 h 456"/>
                  <a:gd name="T78" fmla="*/ 272 w 390"/>
                  <a:gd name="T79" fmla="*/ 156 h 456"/>
                  <a:gd name="T80" fmla="*/ 284 w 390"/>
                  <a:gd name="T81" fmla="*/ 140 h 456"/>
                  <a:gd name="T82" fmla="*/ 298 w 390"/>
                  <a:gd name="T83" fmla="*/ 148 h 456"/>
                  <a:gd name="T84" fmla="*/ 302 w 390"/>
                  <a:gd name="T85" fmla="*/ 162 h 456"/>
                  <a:gd name="T86" fmla="*/ 326 w 390"/>
                  <a:gd name="T87" fmla="*/ 168 h 456"/>
                  <a:gd name="T88" fmla="*/ 348 w 390"/>
                  <a:gd name="T89" fmla="*/ 152 h 456"/>
                  <a:gd name="T90" fmla="*/ 348 w 390"/>
                  <a:gd name="T91" fmla="*/ 120 h 456"/>
                  <a:gd name="T92" fmla="*/ 364 w 390"/>
                  <a:gd name="T93" fmla="*/ 98 h 456"/>
                  <a:gd name="T94" fmla="*/ 390 w 390"/>
                  <a:gd name="T95" fmla="*/ 70 h 456"/>
                  <a:gd name="T96" fmla="*/ 370 w 390"/>
                  <a:gd name="T97" fmla="*/ 62 h 456"/>
                  <a:gd name="T98" fmla="*/ 334 w 390"/>
                  <a:gd name="T99" fmla="*/ 42 h 456"/>
                  <a:gd name="T100" fmla="*/ 302 w 390"/>
                  <a:gd name="T101" fmla="*/ 40 h 456"/>
                  <a:gd name="T102" fmla="*/ 302 w 390"/>
                  <a:gd name="T103" fmla="*/ 24 h 456"/>
                  <a:gd name="T104" fmla="*/ 284 w 390"/>
                  <a:gd name="T105" fmla="*/ 8 h 456"/>
                  <a:gd name="T106" fmla="*/ 258 w 390"/>
                  <a:gd name="T107" fmla="*/ 6 h 456"/>
                  <a:gd name="T108" fmla="*/ 254 w 390"/>
                  <a:gd name="T109" fmla="*/ 14 h 456"/>
                  <a:gd name="T110" fmla="*/ 224 w 390"/>
                  <a:gd name="T111" fmla="*/ 22 h 456"/>
                  <a:gd name="T112" fmla="*/ 222 w 390"/>
                  <a:gd name="T113" fmla="*/ 12 h 456"/>
                  <a:gd name="T114" fmla="*/ 214 w 390"/>
                  <a:gd name="T115" fmla="*/ 0 h 456"/>
                  <a:gd name="T116" fmla="*/ 198 w 390"/>
                  <a:gd name="T117" fmla="*/ 12 h 456"/>
                  <a:gd name="T118" fmla="*/ 184 w 390"/>
                  <a:gd name="T119" fmla="*/ 38 h 456"/>
                  <a:gd name="T120" fmla="*/ 160 w 390"/>
                  <a:gd name="T121" fmla="*/ 42 h 456"/>
                  <a:gd name="T122" fmla="*/ 138 w 390"/>
                  <a:gd name="T123" fmla="*/ 32 h 4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90"/>
                  <a:gd name="T187" fmla="*/ 0 h 456"/>
                  <a:gd name="T188" fmla="*/ 390 w 390"/>
                  <a:gd name="T189" fmla="*/ 456 h 4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90" h="456">
                    <a:moveTo>
                      <a:pt x="138" y="32"/>
                    </a:moveTo>
                    <a:lnTo>
                      <a:pt x="108" y="52"/>
                    </a:lnTo>
                    <a:lnTo>
                      <a:pt x="80" y="76"/>
                    </a:lnTo>
                    <a:lnTo>
                      <a:pt x="46" y="92"/>
                    </a:lnTo>
                    <a:lnTo>
                      <a:pt x="10" y="126"/>
                    </a:lnTo>
                    <a:lnTo>
                      <a:pt x="12" y="142"/>
                    </a:lnTo>
                    <a:lnTo>
                      <a:pt x="38" y="168"/>
                    </a:lnTo>
                    <a:lnTo>
                      <a:pt x="44" y="186"/>
                    </a:lnTo>
                    <a:lnTo>
                      <a:pt x="16" y="186"/>
                    </a:lnTo>
                    <a:lnTo>
                      <a:pt x="0" y="204"/>
                    </a:lnTo>
                    <a:lnTo>
                      <a:pt x="0" y="224"/>
                    </a:lnTo>
                    <a:lnTo>
                      <a:pt x="28" y="258"/>
                    </a:lnTo>
                    <a:lnTo>
                      <a:pt x="28" y="286"/>
                    </a:lnTo>
                    <a:lnTo>
                      <a:pt x="40" y="290"/>
                    </a:lnTo>
                    <a:lnTo>
                      <a:pt x="62" y="294"/>
                    </a:lnTo>
                    <a:lnTo>
                      <a:pt x="78" y="308"/>
                    </a:lnTo>
                    <a:lnTo>
                      <a:pt x="78" y="330"/>
                    </a:lnTo>
                    <a:lnTo>
                      <a:pt x="64" y="350"/>
                    </a:lnTo>
                    <a:lnTo>
                      <a:pt x="62" y="376"/>
                    </a:lnTo>
                    <a:lnTo>
                      <a:pt x="86" y="376"/>
                    </a:lnTo>
                    <a:lnTo>
                      <a:pt x="92" y="412"/>
                    </a:lnTo>
                    <a:lnTo>
                      <a:pt x="102" y="434"/>
                    </a:lnTo>
                    <a:lnTo>
                      <a:pt x="108" y="440"/>
                    </a:lnTo>
                    <a:lnTo>
                      <a:pt x="130" y="450"/>
                    </a:lnTo>
                    <a:lnTo>
                      <a:pt x="162" y="456"/>
                    </a:lnTo>
                    <a:lnTo>
                      <a:pt x="192" y="448"/>
                    </a:lnTo>
                    <a:lnTo>
                      <a:pt x="206" y="416"/>
                    </a:lnTo>
                    <a:lnTo>
                      <a:pt x="218" y="396"/>
                    </a:lnTo>
                    <a:lnTo>
                      <a:pt x="230" y="392"/>
                    </a:lnTo>
                    <a:lnTo>
                      <a:pt x="234" y="374"/>
                    </a:lnTo>
                    <a:lnTo>
                      <a:pt x="212" y="364"/>
                    </a:lnTo>
                    <a:lnTo>
                      <a:pt x="182" y="360"/>
                    </a:lnTo>
                    <a:lnTo>
                      <a:pt x="170" y="340"/>
                    </a:lnTo>
                    <a:lnTo>
                      <a:pt x="180" y="318"/>
                    </a:lnTo>
                    <a:lnTo>
                      <a:pt x="188" y="288"/>
                    </a:lnTo>
                    <a:lnTo>
                      <a:pt x="182" y="256"/>
                    </a:lnTo>
                    <a:lnTo>
                      <a:pt x="170" y="244"/>
                    </a:lnTo>
                    <a:lnTo>
                      <a:pt x="184" y="218"/>
                    </a:lnTo>
                    <a:lnTo>
                      <a:pt x="232" y="176"/>
                    </a:lnTo>
                    <a:lnTo>
                      <a:pt x="272" y="156"/>
                    </a:lnTo>
                    <a:lnTo>
                      <a:pt x="284" y="140"/>
                    </a:lnTo>
                    <a:lnTo>
                      <a:pt x="298" y="148"/>
                    </a:lnTo>
                    <a:lnTo>
                      <a:pt x="302" y="162"/>
                    </a:lnTo>
                    <a:lnTo>
                      <a:pt x="326" y="168"/>
                    </a:lnTo>
                    <a:lnTo>
                      <a:pt x="348" y="152"/>
                    </a:lnTo>
                    <a:lnTo>
                      <a:pt x="348" y="120"/>
                    </a:lnTo>
                    <a:lnTo>
                      <a:pt x="364" y="98"/>
                    </a:lnTo>
                    <a:lnTo>
                      <a:pt x="390" y="70"/>
                    </a:lnTo>
                    <a:lnTo>
                      <a:pt x="370" y="62"/>
                    </a:lnTo>
                    <a:lnTo>
                      <a:pt x="334" y="42"/>
                    </a:lnTo>
                    <a:lnTo>
                      <a:pt x="302" y="40"/>
                    </a:lnTo>
                    <a:lnTo>
                      <a:pt x="302" y="24"/>
                    </a:lnTo>
                    <a:lnTo>
                      <a:pt x="284" y="8"/>
                    </a:lnTo>
                    <a:lnTo>
                      <a:pt x="258" y="6"/>
                    </a:lnTo>
                    <a:lnTo>
                      <a:pt x="254" y="14"/>
                    </a:lnTo>
                    <a:lnTo>
                      <a:pt x="224" y="22"/>
                    </a:lnTo>
                    <a:lnTo>
                      <a:pt x="222" y="12"/>
                    </a:lnTo>
                    <a:lnTo>
                      <a:pt x="214" y="0"/>
                    </a:lnTo>
                    <a:lnTo>
                      <a:pt x="198" y="12"/>
                    </a:lnTo>
                    <a:lnTo>
                      <a:pt x="184" y="38"/>
                    </a:lnTo>
                    <a:lnTo>
                      <a:pt x="160" y="42"/>
                    </a:lnTo>
                    <a:lnTo>
                      <a:pt x="138" y="32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9" name="Freeform 21"/>
              <p:cNvSpPr>
                <a:spLocks/>
              </p:cNvSpPr>
              <p:nvPr/>
            </p:nvSpPr>
            <p:spPr bwMode="gray">
              <a:xfrm>
                <a:off x="2272372" y="3088202"/>
                <a:ext cx="1320065" cy="1501891"/>
              </a:xfrm>
              <a:custGeom>
                <a:avLst/>
                <a:gdLst>
                  <a:gd name="T0" fmla="*/ 432 w 522"/>
                  <a:gd name="T1" fmla="*/ 2 h 594"/>
                  <a:gd name="T2" fmla="*/ 388 w 522"/>
                  <a:gd name="T3" fmla="*/ 42 h 594"/>
                  <a:gd name="T4" fmla="*/ 344 w 522"/>
                  <a:gd name="T5" fmla="*/ 32 h 594"/>
                  <a:gd name="T6" fmla="*/ 302 w 522"/>
                  <a:gd name="T7" fmla="*/ 36 h 594"/>
                  <a:gd name="T8" fmla="*/ 230 w 522"/>
                  <a:gd name="T9" fmla="*/ 40 h 594"/>
                  <a:gd name="T10" fmla="*/ 178 w 522"/>
                  <a:gd name="T11" fmla="*/ 90 h 594"/>
                  <a:gd name="T12" fmla="*/ 156 w 522"/>
                  <a:gd name="T13" fmla="*/ 138 h 594"/>
                  <a:gd name="T14" fmla="*/ 128 w 522"/>
                  <a:gd name="T15" fmla="*/ 118 h 594"/>
                  <a:gd name="T16" fmla="*/ 102 w 522"/>
                  <a:gd name="T17" fmla="*/ 126 h 594"/>
                  <a:gd name="T18" fmla="*/ 14 w 522"/>
                  <a:gd name="T19" fmla="*/ 188 h 594"/>
                  <a:gd name="T20" fmla="*/ 12 w 522"/>
                  <a:gd name="T21" fmla="*/ 226 h 594"/>
                  <a:gd name="T22" fmla="*/ 10 w 522"/>
                  <a:gd name="T23" fmla="*/ 288 h 594"/>
                  <a:gd name="T24" fmla="*/ 12 w 522"/>
                  <a:gd name="T25" fmla="*/ 330 h 594"/>
                  <a:gd name="T26" fmla="*/ 64 w 522"/>
                  <a:gd name="T27" fmla="*/ 344 h 594"/>
                  <a:gd name="T28" fmla="*/ 48 w 522"/>
                  <a:gd name="T29" fmla="*/ 366 h 594"/>
                  <a:gd name="T30" fmla="*/ 22 w 522"/>
                  <a:gd name="T31" fmla="*/ 418 h 594"/>
                  <a:gd name="T32" fmla="*/ 18 w 522"/>
                  <a:gd name="T33" fmla="*/ 442 h 594"/>
                  <a:gd name="T34" fmla="*/ 8 w 522"/>
                  <a:gd name="T35" fmla="*/ 474 h 594"/>
                  <a:gd name="T36" fmla="*/ 46 w 522"/>
                  <a:gd name="T37" fmla="*/ 492 h 594"/>
                  <a:gd name="T38" fmla="*/ 92 w 522"/>
                  <a:gd name="T39" fmla="*/ 506 h 594"/>
                  <a:gd name="T40" fmla="*/ 108 w 522"/>
                  <a:gd name="T41" fmla="*/ 558 h 594"/>
                  <a:gd name="T42" fmla="*/ 162 w 522"/>
                  <a:gd name="T43" fmla="*/ 566 h 594"/>
                  <a:gd name="T44" fmla="*/ 166 w 522"/>
                  <a:gd name="T45" fmla="*/ 534 h 594"/>
                  <a:gd name="T46" fmla="*/ 158 w 522"/>
                  <a:gd name="T47" fmla="*/ 474 h 594"/>
                  <a:gd name="T48" fmla="*/ 204 w 522"/>
                  <a:gd name="T49" fmla="*/ 444 h 594"/>
                  <a:gd name="T50" fmla="*/ 260 w 522"/>
                  <a:gd name="T51" fmla="*/ 424 h 594"/>
                  <a:gd name="T52" fmla="*/ 274 w 522"/>
                  <a:gd name="T53" fmla="*/ 458 h 594"/>
                  <a:gd name="T54" fmla="*/ 254 w 522"/>
                  <a:gd name="T55" fmla="*/ 506 h 594"/>
                  <a:gd name="T56" fmla="*/ 226 w 522"/>
                  <a:gd name="T57" fmla="*/ 542 h 594"/>
                  <a:gd name="T58" fmla="*/ 210 w 522"/>
                  <a:gd name="T59" fmla="*/ 560 h 594"/>
                  <a:gd name="T60" fmla="*/ 270 w 522"/>
                  <a:gd name="T61" fmla="*/ 588 h 594"/>
                  <a:gd name="T62" fmla="*/ 306 w 522"/>
                  <a:gd name="T63" fmla="*/ 582 h 594"/>
                  <a:gd name="T64" fmla="*/ 358 w 522"/>
                  <a:gd name="T65" fmla="*/ 558 h 594"/>
                  <a:gd name="T66" fmla="*/ 408 w 522"/>
                  <a:gd name="T67" fmla="*/ 528 h 594"/>
                  <a:gd name="T68" fmla="*/ 448 w 522"/>
                  <a:gd name="T69" fmla="*/ 558 h 594"/>
                  <a:gd name="T70" fmla="*/ 490 w 522"/>
                  <a:gd name="T71" fmla="*/ 564 h 594"/>
                  <a:gd name="T72" fmla="*/ 504 w 522"/>
                  <a:gd name="T73" fmla="*/ 488 h 594"/>
                  <a:gd name="T74" fmla="*/ 516 w 522"/>
                  <a:gd name="T75" fmla="*/ 446 h 594"/>
                  <a:gd name="T76" fmla="*/ 520 w 522"/>
                  <a:gd name="T77" fmla="*/ 398 h 594"/>
                  <a:gd name="T78" fmla="*/ 484 w 522"/>
                  <a:gd name="T79" fmla="*/ 416 h 594"/>
                  <a:gd name="T80" fmla="*/ 474 w 522"/>
                  <a:gd name="T81" fmla="*/ 392 h 594"/>
                  <a:gd name="T82" fmla="*/ 464 w 522"/>
                  <a:gd name="T83" fmla="*/ 356 h 594"/>
                  <a:gd name="T84" fmla="*/ 478 w 522"/>
                  <a:gd name="T85" fmla="*/ 266 h 594"/>
                  <a:gd name="T86" fmla="*/ 492 w 522"/>
                  <a:gd name="T87" fmla="*/ 168 h 594"/>
                  <a:gd name="T88" fmla="*/ 474 w 522"/>
                  <a:gd name="T89" fmla="*/ 106 h 594"/>
                  <a:gd name="T90" fmla="*/ 474 w 522"/>
                  <a:gd name="T91" fmla="*/ 34 h 594"/>
                  <a:gd name="T92" fmla="*/ 448 w 522"/>
                  <a:gd name="T93" fmla="*/ 0 h 59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594"/>
                  <a:gd name="T143" fmla="*/ 522 w 522"/>
                  <a:gd name="T144" fmla="*/ 594 h 59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594">
                    <a:moveTo>
                      <a:pt x="448" y="0"/>
                    </a:moveTo>
                    <a:lnTo>
                      <a:pt x="432" y="2"/>
                    </a:lnTo>
                    <a:lnTo>
                      <a:pt x="408" y="28"/>
                    </a:lnTo>
                    <a:lnTo>
                      <a:pt x="388" y="42"/>
                    </a:lnTo>
                    <a:lnTo>
                      <a:pt x="366" y="34"/>
                    </a:lnTo>
                    <a:lnTo>
                      <a:pt x="344" y="32"/>
                    </a:lnTo>
                    <a:lnTo>
                      <a:pt x="314" y="44"/>
                    </a:lnTo>
                    <a:lnTo>
                      <a:pt x="302" y="36"/>
                    </a:lnTo>
                    <a:lnTo>
                      <a:pt x="274" y="36"/>
                    </a:lnTo>
                    <a:lnTo>
                      <a:pt x="230" y="40"/>
                    </a:lnTo>
                    <a:lnTo>
                      <a:pt x="220" y="40"/>
                    </a:lnTo>
                    <a:lnTo>
                      <a:pt x="178" y="90"/>
                    </a:lnTo>
                    <a:lnTo>
                      <a:pt x="178" y="122"/>
                    </a:lnTo>
                    <a:lnTo>
                      <a:pt x="156" y="138"/>
                    </a:lnTo>
                    <a:lnTo>
                      <a:pt x="132" y="132"/>
                    </a:lnTo>
                    <a:lnTo>
                      <a:pt x="128" y="118"/>
                    </a:lnTo>
                    <a:lnTo>
                      <a:pt x="114" y="110"/>
                    </a:lnTo>
                    <a:lnTo>
                      <a:pt x="102" y="126"/>
                    </a:lnTo>
                    <a:lnTo>
                      <a:pt x="64" y="146"/>
                    </a:lnTo>
                    <a:lnTo>
                      <a:pt x="14" y="188"/>
                    </a:lnTo>
                    <a:lnTo>
                      <a:pt x="0" y="214"/>
                    </a:lnTo>
                    <a:lnTo>
                      <a:pt x="12" y="226"/>
                    </a:lnTo>
                    <a:lnTo>
                      <a:pt x="18" y="258"/>
                    </a:lnTo>
                    <a:lnTo>
                      <a:pt x="10" y="288"/>
                    </a:lnTo>
                    <a:lnTo>
                      <a:pt x="0" y="310"/>
                    </a:lnTo>
                    <a:lnTo>
                      <a:pt x="12" y="330"/>
                    </a:lnTo>
                    <a:lnTo>
                      <a:pt x="42" y="334"/>
                    </a:lnTo>
                    <a:lnTo>
                      <a:pt x="64" y="344"/>
                    </a:lnTo>
                    <a:lnTo>
                      <a:pt x="60" y="362"/>
                    </a:lnTo>
                    <a:lnTo>
                      <a:pt x="48" y="366"/>
                    </a:lnTo>
                    <a:lnTo>
                      <a:pt x="36" y="386"/>
                    </a:lnTo>
                    <a:lnTo>
                      <a:pt x="22" y="418"/>
                    </a:lnTo>
                    <a:lnTo>
                      <a:pt x="8" y="422"/>
                    </a:lnTo>
                    <a:lnTo>
                      <a:pt x="18" y="442"/>
                    </a:lnTo>
                    <a:lnTo>
                      <a:pt x="16" y="460"/>
                    </a:lnTo>
                    <a:lnTo>
                      <a:pt x="8" y="474"/>
                    </a:lnTo>
                    <a:lnTo>
                      <a:pt x="36" y="482"/>
                    </a:lnTo>
                    <a:lnTo>
                      <a:pt x="46" y="492"/>
                    </a:lnTo>
                    <a:lnTo>
                      <a:pt x="76" y="492"/>
                    </a:lnTo>
                    <a:lnTo>
                      <a:pt x="92" y="506"/>
                    </a:lnTo>
                    <a:lnTo>
                      <a:pt x="108" y="530"/>
                    </a:lnTo>
                    <a:lnTo>
                      <a:pt x="108" y="558"/>
                    </a:lnTo>
                    <a:lnTo>
                      <a:pt x="126" y="568"/>
                    </a:lnTo>
                    <a:lnTo>
                      <a:pt x="162" y="566"/>
                    </a:lnTo>
                    <a:lnTo>
                      <a:pt x="156" y="548"/>
                    </a:lnTo>
                    <a:lnTo>
                      <a:pt x="166" y="534"/>
                    </a:lnTo>
                    <a:lnTo>
                      <a:pt x="168" y="486"/>
                    </a:lnTo>
                    <a:lnTo>
                      <a:pt x="158" y="474"/>
                    </a:lnTo>
                    <a:lnTo>
                      <a:pt x="178" y="448"/>
                    </a:lnTo>
                    <a:lnTo>
                      <a:pt x="204" y="444"/>
                    </a:lnTo>
                    <a:lnTo>
                      <a:pt x="220" y="424"/>
                    </a:lnTo>
                    <a:lnTo>
                      <a:pt x="260" y="424"/>
                    </a:lnTo>
                    <a:lnTo>
                      <a:pt x="274" y="438"/>
                    </a:lnTo>
                    <a:lnTo>
                      <a:pt x="274" y="458"/>
                    </a:lnTo>
                    <a:lnTo>
                      <a:pt x="280" y="474"/>
                    </a:lnTo>
                    <a:lnTo>
                      <a:pt x="254" y="506"/>
                    </a:lnTo>
                    <a:lnTo>
                      <a:pt x="248" y="528"/>
                    </a:lnTo>
                    <a:lnTo>
                      <a:pt x="226" y="542"/>
                    </a:lnTo>
                    <a:lnTo>
                      <a:pt x="214" y="542"/>
                    </a:lnTo>
                    <a:lnTo>
                      <a:pt x="210" y="560"/>
                    </a:lnTo>
                    <a:lnTo>
                      <a:pt x="232" y="582"/>
                    </a:lnTo>
                    <a:lnTo>
                      <a:pt x="270" y="588"/>
                    </a:lnTo>
                    <a:lnTo>
                      <a:pt x="292" y="594"/>
                    </a:lnTo>
                    <a:lnTo>
                      <a:pt x="306" y="582"/>
                    </a:lnTo>
                    <a:lnTo>
                      <a:pt x="330" y="556"/>
                    </a:lnTo>
                    <a:lnTo>
                      <a:pt x="358" y="558"/>
                    </a:lnTo>
                    <a:lnTo>
                      <a:pt x="378" y="540"/>
                    </a:lnTo>
                    <a:lnTo>
                      <a:pt x="408" y="528"/>
                    </a:lnTo>
                    <a:lnTo>
                      <a:pt x="428" y="542"/>
                    </a:lnTo>
                    <a:lnTo>
                      <a:pt x="448" y="558"/>
                    </a:lnTo>
                    <a:lnTo>
                      <a:pt x="470" y="542"/>
                    </a:lnTo>
                    <a:lnTo>
                      <a:pt x="490" y="564"/>
                    </a:lnTo>
                    <a:lnTo>
                      <a:pt x="498" y="544"/>
                    </a:lnTo>
                    <a:lnTo>
                      <a:pt x="504" y="488"/>
                    </a:lnTo>
                    <a:lnTo>
                      <a:pt x="514" y="480"/>
                    </a:lnTo>
                    <a:lnTo>
                      <a:pt x="516" y="446"/>
                    </a:lnTo>
                    <a:lnTo>
                      <a:pt x="522" y="434"/>
                    </a:lnTo>
                    <a:lnTo>
                      <a:pt x="520" y="398"/>
                    </a:lnTo>
                    <a:lnTo>
                      <a:pt x="510" y="390"/>
                    </a:lnTo>
                    <a:lnTo>
                      <a:pt x="484" y="416"/>
                    </a:lnTo>
                    <a:lnTo>
                      <a:pt x="466" y="416"/>
                    </a:lnTo>
                    <a:lnTo>
                      <a:pt x="474" y="392"/>
                    </a:lnTo>
                    <a:lnTo>
                      <a:pt x="474" y="372"/>
                    </a:lnTo>
                    <a:lnTo>
                      <a:pt x="464" y="356"/>
                    </a:lnTo>
                    <a:lnTo>
                      <a:pt x="464" y="290"/>
                    </a:lnTo>
                    <a:lnTo>
                      <a:pt x="478" y="266"/>
                    </a:lnTo>
                    <a:lnTo>
                      <a:pt x="474" y="184"/>
                    </a:lnTo>
                    <a:lnTo>
                      <a:pt x="492" y="168"/>
                    </a:lnTo>
                    <a:lnTo>
                      <a:pt x="486" y="124"/>
                    </a:lnTo>
                    <a:lnTo>
                      <a:pt x="474" y="106"/>
                    </a:lnTo>
                    <a:lnTo>
                      <a:pt x="466" y="60"/>
                    </a:lnTo>
                    <a:lnTo>
                      <a:pt x="474" y="34"/>
                    </a:lnTo>
                    <a:lnTo>
                      <a:pt x="456" y="12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0" name="Freeform 22"/>
              <p:cNvSpPr>
                <a:spLocks/>
              </p:cNvSpPr>
              <p:nvPr/>
            </p:nvSpPr>
            <p:spPr bwMode="gray">
              <a:xfrm>
                <a:off x="2272372" y="3088202"/>
                <a:ext cx="1320065" cy="1501891"/>
              </a:xfrm>
              <a:custGeom>
                <a:avLst/>
                <a:gdLst>
                  <a:gd name="T0" fmla="*/ 432 w 522"/>
                  <a:gd name="T1" fmla="*/ 2 h 594"/>
                  <a:gd name="T2" fmla="*/ 388 w 522"/>
                  <a:gd name="T3" fmla="*/ 42 h 594"/>
                  <a:gd name="T4" fmla="*/ 344 w 522"/>
                  <a:gd name="T5" fmla="*/ 32 h 594"/>
                  <a:gd name="T6" fmla="*/ 302 w 522"/>
                  <a:gd name="T7" fmla="*/ 36 h 594"/>
                  <a:gd name="T8" fmla="*/ 230 w 522"/>
                  <a:gd name="T9" fmla="*/ 40 h 594"/>
                  <a:gd name="T10" fmla="*/ 178 w 522"/>
                  <a:gd name="T11" fmla="*/ 90 h 594"/>
                  <a:gd name="T12" fmla="*/ 156 w 522"/>
                  <a:gd name="T13" fmla="*/ 138 h 594"/>
                  <a:gd name="T14" fmla="*/ 128 w 522"/>
                  <a:gd name="T15" fmla="*/ 118 h 594"/>
                  <a:gd name="T16" fmla="*/ 102 w 522"/>
                  <a:gd name="T17" fmla="*/ 126 h 594"/>
                  <a:gd name="T18" fmla="*/ 14 w 522"/>
                  <a:gd name="T19" fmla="*/ 188 h 594"/>
                  <a:gd name="T20" fmla="*/ 12 w 522"/>
                  <a:gd name="T21" fmla="*/ 226 h 594"/>
                  <a:gd name="T22" fmla="*/ 10 w 522"/>
                  <a:gd name="T23" fmla="*/ 288 h 594"/>
                  <a:gd name="T24" fmla="*/ 12 w 522"/>
                  <a:gd name="T25" fmla="*/ 330 h 594"/>
                  <a:gd name="T26" fmla="*/ 64 w 522"/>
                  <a:gd name="T27" fmla="*/ 344 h 594"/>
                  <a:gd name="T28" fmla="*/ 48 w 522"/>
                  <a:gd name="T29" fmla="*/ 366 h 594"/>
                  <a:gd name="T30" fmla="*/ 22 w 522"/>
                  <a:gd name="T31" fmla="*/ 418 h 594"/>
                  <a:gd name="T32" fmla="*/ 18 w 522"/>
                  <a:gd name="T33" fmla="*/ 442 h 594"/>
                  <a:gd name="T34" fmla="*/ 8 w 522"/>
                  <a:gd name="T35" fmla="*/ 474 h 594"/>
                  <a:gd name="T36" fmla="*/ 46 w 522"/>
                  <a:gd name="T37" fmla="*/ 492 h 594"/>
                  <a:gd name="T38" fmla="*/ 92 w 522"/>
                  <a:gd name="T39" fmla="*/ 506 h 594"/>
                  <a:gd name="T40" fmla="*/ 108 w 522"/>
                  <a:gd name="T41" fmla="*/ 558 h 594"/>
                  <a:gd name="T42" fmla="*/ 162 w 522"/>
                  <a:gd name="T43" fmla="*/ 566 h 594"/>
                  <a:gd name="T44" fmla="*/ 166 w 522"/>
                  <a:gd name="T45" fmla="*/ 534 h 594"/>
                  <a:gd name="T46" fmla="*/ 158 w 522"/>
                  <a:gd name="T47" fmla="*/ 474 h 594"/>
                  <a:gd name="T48" fmla="*/ 204 w 522"/>
                  <a:gd name="T49" fmla="*/ 444 h 594"/>
                  <a:gd name="T50" fmla="*/ 260 w 522"/>
                  <a:gd name="T51" fmla="*/ 424 h 594"/>
                  <a:gd name="T52" fmla="*/ 274 w 522"/>
                  <a:gd name="T53" fmla="*/ 458 h 594"/>
                  <a:gd name="T54" fmla="*/ 254 w 522"/>
                  <a:gd name="T55" fmla="*/ 506 h 594"/>
                  <a:gd name="T56" fmla="*/ 226 w 522"/>
                  <a:gd name="T57" fmla="*/ 542 h 594"/>
                  <a:gd name="T58" fmla="*/ 210 w 522"/>
                  <a:gd name="T59" fmla="*/ 560 h 594"/>
                  <a:gd name="T60" fmla="*/ 270 w 522"/>
                  <a:gd name="T61" fmla="*/ 588 h 594"/>
                  <a:gd name="T62" fmla="*/ 306 w 522"/>
                  <a:gd name="T63" fmla="*/ 582 h 594"/>
                  <a:gd name="T64" fmla="*/ 358 w 522"/>
                  <a:gd name="T65" fmla="*/ 558 h 594"/>
                  <a:gd name="T66" fmla="*/ 408 w 522"/>
                  <a:gd name="T67" fmla="*/ 528 h 594"/>
                  <a:gd name="T68" fmla="*/ 448 w 522"/>
                  <a:gd name="T69" fmla="*/ 558 h 594"/>
                  <a:gd name="T70" fmla="*/ 490 w 522"/>
                  <a:gd name="T71" fmla="*/ 564 h 594"/>
                  <a:gd name="T72" fmla="*/ 504 w 522"/>
                  <a:gd name="T73" fmla="*/ 488 h 594"/>
                  <a:gd name="T74" fmla="*/ 516 w 522"/>
                  <a:gd name="T75" fmla="*/ 446 h 594"/>
                  <a:gd name="T76" fmla="*/ 520 w 522"/>
                  <a:gd name="T77" fmla="*/ 398 h 594"/>
                  <a:gd name="T78" fmla="*/ 484 w 522"/>
                  <a:gd name="T79" fmla="*/ 416 h 594"/>
                  <a:gd name="T80" fmla="*/ 474 w 522"/>
                  <a:gd name="T81" fmla="*/ 392 h 594"/>
                  <a:gd name="T82" fmla="*/ 464 w 522"/>
                  <a:gd name="T83" fmla="*/ 356 h 594"/>
                  <a:gd name="T84" fmla="*/ 478 w 522"/>
                  <a:gd name="T85" fmla="*/ 266 h 594"/>
                  <a:gd name="T86" fmla="*/ 492 w 522"/>
                  <a:gd name="T87" fmla="*/ 168 h 594"/>
                  <a:gd name="T88" fmla="*/ 474 w 522"/>
                  <a:gd name="T89" fmla="*/ 106 h 594"/>
                  <a:gd name="T90" fmla="*/ 474 w 522"/>
                  <a:gd name="T91" fmla="*/ 34 h 594"/>
                  <a:gd name="T92" fmla="*/ 448 w 522"/>
                  <a:gd name="T93" fmla="*/ 0 h 59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594"/>
                  <a:gd name="T143" fmla="*/ 522 w 522"/>
                  <a:gd name="T144" fmla="*/ 594 h 59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594">
                    <a:moveTo>
                      <a:pt x="448" y="0"/>
                    </a:moveTo>
                    <a:lnTo>
                      <a:pt x="432" y="2"/>
                    </a:lnTo>
                    <a:lnTo>
                      <a:pt x="408" y="28"/>
                    </a:lnTo>
                    <a:lnTo>
                      <a:pt x="388" y="42"/>
                    </a:lnTo>
                    <a:lnTo>
                      <a:pt x="366" y="34"/>
                    </a:lnTo>
                    <a:lnTo>
                      <a:pt x="344" y="32"/>
                    </a:lnTo>
                    <a:lnTo>
                      <a:pt x="314" y="44"/>
                    </a:lnTo>
                    <a:lnTo>
                      <a:pt x="302" y="36"/>
                    </a:lnTo>
                    <a:lnTo>
                      <a:pt x="274" y="36"/>
                    </a:lnTo>
                    <a:lnTo>
                      <a:pt x="230" y="40"/>
                    </a:lnTo>
                    <a:lnTo>
                      <a:pt x="220" y="40"/>
                    </a:lnTo>
                    <a:lnTo>
                      <a:pt x="178" y="90"/>
                    </a:lnTo>
                    <a:lnTo>
                      <a:pt x="178" y="122"/>
                    </a:lnTo>
                    <a:lnTo>
                      <a:pt x="156" y="138"/>
                    </a:lnTo>
                    <a:lnTo>
                      <a:pt x="132" y="132"/>
                    </a:lnTo>
                    <a:lnTo>
                      <a:pt x="128" y="118"/>
                    </a:lnTo>
                    <a:lnTo>
                      <a:pt x="114" y="110"/>
                    </a:lnTo>
                    <a:lnTo>
                      <a:pt x="102" y="126"/>
                    </a:lnTo>
                    <a:lnTo>
                      <a:pt x="64" y="146"/>
                    </a:lnTo>
                    <a:lnTo>
                      <a:pt x="14" y="188"/>
                    </a:lnTo>
                    <a:lnTo>
                      <a:pt x="0" y="214"/>
                    </a:lnTo>
                    <a:lnTo>
                      <a:pt x="12" y="226"/>
                    </a:lnTo>
                    <a:lnTo>
                      <a:pt x="18" y="258"/>
                    </a:lnTo>
                    <a:lnTo>
                      <a:pt x="10" y="288"/>
                    </a:lnTo>
                    <a:lnTo>
                      <a:pt x="0" y="310"/>
                    </a:lnTo>
                    <a:lnTo>
                      <a:pt x="12" y="330"/>
                    </a:lnTo>
                    <a:lnTo>
                      <a:pt x="42" y="334"/>
                    </a:lnTo>
                    <a:lnTo>
                      <a:pt x="64" y="344"/>
                    </a:lnTo>
                    <a:lnTo>
                      <a:pt x="60" y="362"/>
                    </a:lnTo>
                    <a:lnTo>
                      <a:pt x="48" y="366"/>
                    </a:lnTo>
                    <a:lnTo>
                      <a:pt x="36" y="386"/>
                    </a:lnTo>
                    <a:lnTo>
                      <a:pt x="22" y="418"/>
                    </a:lnTo>
                    <a:lnTo>
                      <a:pt x="8" y="422"/>
                    </a:lnTo>
                    <a:lnTo>
                      <a:pt x="18" y="442"/>
                    </a:lnTo>
                    <a:lnTo>
                      <a:pt x="16" y="460"/>
                    </a:lnTo>
                    <a:lnTo>
                      <a:pt x="8" y="474"/>
                    </a:lnTo>
                    <a:lnTo>
                      <a:pt x="36" y="482"/>
                    </a:lnTo>
                    <a:lnTo>
                      <a:pt x="46" y="492"/>
                    </a:lnTo>
                    <a:lnTo>
                      <a:pt x="76" y="492"/>
                    </a:lnTo>
                    <a:lnTo>
                      <a:pt x="92" y="506"/>
                    </a:lnTo>
                    <a:lnTo>
                      <a:pt x="108" y="530"/>
                    </a:lnTo>
                    <a:lnTo>
                      <a:pt x="108" y="558"/>
                    </a:lnTo>
                    <a:lnTo>
                      <a:pt x="126" y="568"/>
                    </a:lnTo>
                    <a:lnTo>
                      <a:pt x="162" y="566"/>
                    </a:lnTo>
                    <a:lnTo>
                      <a:pt x="156" y="548"/>
                    </a:lnTo>
                    <a:lnTo>
                      <a:pt x="166" y="534"/>
                    </a:lnTo>
                    <a:lnTo>
                      <a:pt x="168" y="486"/>
                    </a:lnTo>
                    <a:lnTo>
                      <a:pt x="158" y="474"/>
                    </a:lnTo>
                    <a:lnTo>
                      <a:pt x="178" y="448"/>
                    </a:lnTo>
                    <a:lnTo>
                      <a:pt x="204" y="444"/>
                    </a:lnTo>
                    <a:lnTo>
                      <a:pt x="220" y="424"/>
                    </a:lnTo>
                    <a:lnTo>
                      <a:pt x="260" y="424"/>
                    </a:lnTo>
                    <a:lnTo>
                      <a:pt x="274" y="438"/>
                    </a:lnTo>
                    <a:lnTo>
                      <a:pt x="274" y="458"/>
                    </a:lnTo>
                    <a:lnTo>
                      <a:pt x="280" y="474"/>
                    </a:lnTo>
                    <a:lnTo>
                      <a:pt x="254" y="506"/>
                    </a:lnTo>
                    <a:lnTo>
                      <a:pt x="248" y="528"/>
                    </a:lnTo>
                    <a:lnTo>
                      <a:pt x="226" y="542"/>
                    </a:lnTo>
                    <a:lnTo>
                      <a:pt x="214" y="542"/>
                    </a:lnTo>
                    <a:lnTo>
                      <a:pt x="210" y="560"/>
                    </a:lnTo>
                    <a:lnTo>
                      <a:pt x="232" y="582"/>
                    </a:lnTo>
                    <a:lnTo>
                      <a:pt x="270" y="588"/>
                    </a:lnTo>
                    <a:lnTo>
                      <a:pt x="292" y="594"/>
                    </a:lnTo>
                    <a:lnTo>
                      <a:pt x="306" y="582"/>
                    </a:lnTo>
                    <a:lnTo>
                      <a:pt x="330" y="556"/>
                    </a:lnTo>
                    <a:lnTo>
                      <a:pt x="358" y="558"/>
                    </a:lnTo>
                    <a:lnTo>
                      <a:pt x="378" y="540"/>
                    </a:lnTo>
                    <a:lnTo>
                      <a:pt x="408" y="528"/>
                    </a:lnTo>
                    <a:lnTo>
                      <a:pt x="428" y="542"/>
                    </a:lnTo>
                    <a:lnTo>
                      <a:pt x="448" y="558"/>
                    </a:lnTo>
                    <a:lnTo>
                      <a:pt x="470" y="542"/>
                    </a:lnTo>
                    <a:lnTo>
                      <a:pt x="490" y="564"/>
                    </a:lnTo>
                    <a:lnTo>
                      <a:pt x="498" y="544"/>
                    </a:lnTo>
                    <a:lnTo>
                      <a:pt x="504" y="488"/>
                    </a:lnTo>
                    <a:lnTo>
                      <a:pt x="514" y="480"/>
                    </a:lnTo>
                    <a:lnTo>
                      <a:pt x="516" y="446"/>
                    </a:lnTo>
                    <a:lnTo>
                      <a:pt x="522" y="434"/>
                    </a:lnTo>
                    <a:lnTo>
                      <a:pt x="520" y="398"/>
                    </a:lnTo>
                    <a:lnTo>
                      <a:pt x="510" y="390"/>
                    </a:lnTo>
                    <a:lnTo>
                      <a:pt x="484" y="416"/>
                    </a:lnTo>
                    <a:lnTo>
                      <a:pt x="466" y="416"/>
                    </a:lnTo>
                    <a:lnTo>
                      <a:pt x="474" y="392"/>
                    </a:lnTo>
                    <a:lnTo>
                      <a:pt x="474" y="372"/>
                    </a:lnTo>
                    <a:lnTo>
                      <a:pt x="464" y="356"/>
                    </a:lnTo>
                    <a:lnTo>
                      <a:pt x="464" y="290"/>
                    </a:lnTo>
                    <a:lnTo>
                      <a:pt x="478" y="266"/>
                    </a:lnTo>
                    <a:lnTo>
                      <a:pt x="474" y="184"/>
                    </a:lnTo>
                    <a:lnTo>
                      <a:pt x="492" y="168"/>
                    </a:lnTo>
                    <a:lnTo>
                      <a:pt x="486" y="124"/>
                    </a:lnTo>
                    <a:lnTo>
                      <a:pt x="474" y="106"/>
                    </a:lnTo>
                    <a:lnTo>
                      <a:pt x="466" y="60"/>
                    </a:lnTo>
                    <a:lnTo>
                      <a:pt x="474" y="34"/>
                    </a:lnTo>
                    <a:lnTo>
                      <a:pt x="456" y="12"/>
                    </a:lnTo>
                    <a:lnTo>
                      <a:pt x="448" y="0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1" name="Freeform 23"/>
              <p:cNvSpPr>
                <a:spLocks/>
              </p:cNvSpPr>
              <p:nvPr/>
            </p:nvSpPr>
            <p:spPr bwMode="gray">
              <a:xfrm>
                <a:off x="1184963" y="4023724"/>
                <a:ext cx="1132929" cy="814156"/>
              </a:xfrm>
              <a:custGeom>
                <a:avLst/>
                <a:gdLst>
                  <a:gd name="T0" fmla="*/ 66 w 448"/>
                  <a:gd name="T1" fmla="*/ 60 h 322"/>
                  <a:gd name="T2" fmla="*/ 30 w 448"/>
                  <a:gd name="T3" fmla="*/ 64 h 322"/>
                  <a:gd name="T4" fmla="*/ 32 w 448"/>
                  <a:gd name="T5" fmla="*/ 80 h 322"/>
                  <a:gd name="T6" fmla="*/ 54 w 448"/>
                  <a:gd name="T7" fmla="*/ 92 h 322"/>
                  <a:gd name="T8" fmla="*/ 60 w 448"/>
                  <a:gd name="T9" fmla="*/ 130 h 322"/>
                  <a:gd name="T10" fmla="*/ 52 w 448"/>
                  <a:gd name="T11" fmla="*/ 162 h 322"/>
                  <a:gd name="T12" fmla="*/ 26 w 448"/>
                  <a:gd name="T13" fmla="*/ 178 h 322"/>
                  <a:gd name="T14" fmla="*/ 12 w 448"/>
                  <a:gd name="T15" fmla="*/ 190 h 322"/>
                  <a:gd name="T16" fmla="*/ 14 w 448"/>
                  <a:gd name="T17" fmla="*/ 226 h 322"/>
                  <a:gd name="T18" fmla="*/ 0 w 448"/>
                  <a:gd name="T19" fmla="*/ 242 h 322"/>
                  <a:gd name="T20" fmla="*/ 0 w 448"/>
                  <a:gd name="T21" fmla="*/ 270 h 322"/>
                  <a:gd name="T22" fmla="*/ 24 w 448"/>
                  <a:gd name="T23" fmla="*/ 292 h 322"/>
                  <a:gd name="T24" fmla="*/ 32 w 448"/>
                  <a:gd name="T25" fmla="*/ 314 h 322"/>
                  <a:gd name="T26" fmla="*/ 54 w 448"/>
                  <a:gd name="T27" fmla="*/ 310 h 322"/>
                  <a:gd name="T28" fmla="*/ 88 w 448"/>
                  <a:gd name="T29" fmla="*/ 292 h 322"/>
                  <a:gd name="T30" fmla="*/ 114 w 448"/>
                  <a:gd name="T31" fmla="*/ 260 h 322"/>
                  <a:gd name="T32" fmla="*/ 130 w 448"/>
                  <a:gd name="T33" fmla="*/ 256 h 322"/>
                  <a:gd name="T34" fmla="*/ 152 w 448"/>
                  <a:gd name="T35" fmla="*/ 276 h 322"/>
                  <a:gd name="T36" fmla="*/ 176 w 448"/>
                  <a:gd name="T37" fmla="*/ 286 h 322"/>
                  <a:gd name="T38" fmla="*/ 190 w 448"/>
                  <a:gd name="T39" fmla="*/ 302 h 322"/>
                  <a:gd name="T40" fmla="*/ 194 w 448"/>
                  <a:gd name="T41" fmla="*/ 322 h 322"/>
                  <a:gd name="T42" fmla="*/ 228 w 448"/>
                  <a:gd name="T43" fmla="*/ 320 h 322"/>
                  <a:gd name="T44" fmla="*/ 254 w 448"/>
                  <a:gd name="T45" fmla="*/ 310 h 322"/>
                  <a:gd name="T46" fmla="*/ 276 w 448"/>
                  <a:gd name="T47" fmla="*/ 320 h 322"/>
                  <a:gd name="T48" fmla="*/ 300 w 448"/>
                  <a:gd name="T49" fmla="*/ 318 h 322"/>
                  <a:gd name="T50" fmla="*/ 314 w 448"/>
                  <a:gd name="T51" fmla="*/ 302 h 322"/>
                  <a:gd name="T52" fmla="*/ 338 w 448"/>
                  <a:gd name="T53" fmla="*/ 304 h 322"/>
                  <a:gd name="T54" fmla="*/ 352 w 448"/>
                  <a:gd name="T55" fmla="*/ 316 h 322"/>
                  <a:gd name="T56" fmla="*/ 374 w 448"/>
                  <a:gd name="T57" fmla="*/ 288 h 322"/>
                  <a:gd name="T58" fmla="*/ 376 w 448"/>
                  <a:gd name="T59" fmla="*/ 252 h 322"/>
                  <a:gd name="T60" fmla="*/ 358 w 448"/>
                  <a:gd name="T61" fmla="*/ 232 h 322"/>
                  <a:gd name="T62" fmla="*/ 360 w 448"/>
                  <a:gd name="T63" fmla="*/ 200 h 322"/>
                  <a:gd name="T64" fmla="*/ 370 w 448"/>
                  <a:gd name="T65" fmla="*/ 186 h 322"/>
                  <a:gd name="T66" fmla="*/ 378 w 448"/>
                  <a:gd name="T67" fmla="*/ 142 h 322"/>
                  <a:gd name="T68" fmla="*/ 406 w 448"/>
                  <a:gd name="T69" fmla="*/ 128 h 322"/>
                  <a:gd name="T70" fmla="*/ 426 w 448"/>
                  <a:gd name="T71" fmla="*/ 108 h 322"/>
                  <a:gd name="T72" fmla="*/ 438 w 448"/>
                  <a:gd name="T73" fmla="*/ 104 h 322"/>
                  <a:gd name="T74" fmla="*/ 446 w 448"/>
                  <a:gd name="T75" fmla="*/ 90 h 322"/>
                  <a:gd name="T76" fmla="*/ 448 w 448"/>
                  <a:gd name="T77" fmla="*/ 72 h 322"/>
                  <a:gd name="T78" fmla="*/ 438 w 448"/>
                  <a:gd name="T79" fmla="*/ 52 h 322"/>
                  <a:gd name="T80" fmla="*/ 422 w 448"/>
                  <a:gd name="T81" fmla="*/ 56 h 322"/>
                  <a:gd name="T82" fmla="*/ 394 w 448"/>
                  <a:gd name="T83" fmla="*/ 52 h 322"/>
                  <a:gd name="T84" fmla="*/ 376 w 448"/>
                  <a:gd name="T85" fmla="*/ 44 h 322"/>
                  <a:gd name="T86" fmla="*/ 368 w 448"/>
                  <a:gd name="T87" fmla="*/ 40 h 322"/>
                  <a:gd name="T88" fmla="*/ 366 w 448"/>
                  <a:gd name="T89" fmla="*/ 54 h 322"/>
                  <a:gd name="T90" fmla="*/ 340 w 448"/>
                  <a:gd name="T91" fmla="*/ 68 h 322"/>
                  <a:gd name="T92" fmla="*/ 314 w 448"/>
                  <a:gd name="T93" fmla="*/ 68 h 322"/>
                  <a:gd name="T94" fmla="*/ 294 w 448"/>
                  <a:gd name="T95" fmla="*/ 46 h 322"/>
                  <a:gd name="T96" fmla="*/ 276 w 448"/>
                  <a:gd name="T97" fmla="*/ 20 h 322"/>
                  <a:gd name="T98" fmla="*/ 242 w 448"/>
                  <a:gd name="T99" fmla="*/ 22 h 322"/>
                  <a:gd name="T100" fmla="*/ 224 w 448"/>
                  <a:gd name="T101" fmla="*/ 36 h 322"/>
                  <a:gd name="T102" fmla="*/ 208 w 448"/>
                  <a:gd name="T103" fmla="*/ 46 h 322"/>
                  <a:gd name="T104" fmla="*/ 190 w 448"/>
                  <a:gd name="T105" fmla="*/ 34 h 322"/>
                  <a:gd name="T106" fmla="*/ 192 w 448"/>
                  <a:gd name="T107" fmla="*/ 10 h 322"/>
                  <a:gd name="T108" fmla="*/ 176 w 448"/>
                  <a:gd name="T109" fmla="*/ 0 h 322"/>
                  <a:gd name="T110" fmla="*/ 148 w 448"/>
                  <a:gd name="T111" fmla="*/ 2 h 322"/>
                  <a:gd name="T112" fmla="*/ 140 w 448"/>
                  <a:gd name="T113" fmla="*/ 14 h 322"/>
                  <a:gd name="T114" fmla="*/ 140 w 448"/>
                  <a:gd name="T115" fmla="*/ 32 h 322"/>
                  <a:gd name="T116" fmla="*/ 114 w 448"/>
                  <a:gd name="T117" fmla="*/ 52 h 322"/>
                  <a:gd name="T118" fmla="*/ 90 w 448"/>
                  <a:gd name="T119" fmla="*/ 64 h 322"/>
                  <a:gd name="T120" fmla="*/ 66 w 448"/>
                  <a:gd name="T121" fmla="*/ 60 h 3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8"/>
                  <a:gd name="T184" fmla="*/ 0 h 322"/>
                  <a:gd name="T185" fmla="*/ 448 w 448"/>
                  <a:gd name="T186" fmla="*/ 322 h 3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8" h="322">
                    <a:moveTo>
                      <a:pt x="66" y="60"/>
                    </a:moveTo>
                    <a:lnTo>
                      <a:pt x="30" y="64"/>
                    </a:lnTo>
                    <a:lnTo>
                      <a:pt x="32" y="80"/>
                    </a:lnTo>
                    <a:lnTo>
                      <a:pt x="54" y="92"/>
                    </a:lnTo>
                    <a:lnTo>
                      <a:pt x="60" y="130"/>
                    </a:lnTo>
                    <a:lnTo>
                      <a:pt x="52" y="162"/>
                    </a:lnTo>
                    <a:lnTo>
                      <a:pt x="26" y="178"/>
                    </a:lnTo>
                    <a:lnTo>
                      <a:pt x="12" y="190"/>
                    </a:lnTo>
                    <a:lnTo>
                      <a:pt x="14" y="226"/>
                    </a:lnTo>
                    <a:lnTo>
                      <a:pt x="0" y="242"/>
                    </a:lnTo>
                    <a:lnTo>
                      <a:pt x="0" y="270"/>
                    </a:lnTo>
                    <a:lnTo>
                      <a:pt x="24" y="292"/>
                    </a:lnTo>
                    <a:lnTo>
                      <a:pt x="32" y="314"/>
                    </a:lnTo>
                    <a:lnTo>
                      <a:pt x="54" y="310"/>
                    </a:lnTo>
                    <a:lnTo>
                      <a:pt x="88" y="292"/>
                    </a:lnTo>
                    <a:lnTo>
                      <a:pt x="114" y="260"/>
                    </a:lnTo>
                    <a:lnTo>
                      <a:pt x="130" y="256"/>
                    </a:lnTo>
                    <a:lnTo>
                      <a:pt x="152" y="276"/>
                    </a:lnTo>
                    <a:lnTo>
                      <a:pt x="176" y="286"/>
                    </a:lnTo>
                    <a:lnTo>
                      <a:pt x="190" y="302"/>
                    </a:lnTo>
                    <a:lnTo>
                      <a:pt x="194" y="322"/>
                    </a:lnTo>
                    <a:lnTo>
                      <a:pt x="228" y="320"/>
                    </a:lnTo>
                    <a:lnTo>
                      <a:pt x="254" y="310"/>
                    </a:lnTo>
                    <a:lnTo>
                      <a:pt x="276" y="320"/>
                    </a:lnTo>
                    <a:lnTo>
                      <a:pt x="300" y="318"/>
                    </a:lnTo>
                    <a:lnTo>
                      <a:pt x="314" y="302"/>
                    </a:lnTo>
                    <a:lnTo>
                      <a:pt x="338" y="304"/>
                    </a:lnTo>
                    <a:lnTo>
                      <a:pt x="352" y="316"/>
                    </a:lnTo>
                    <a:lnTo>
                      <a:pt x="374" y="288"/>
                    </a:lnTo>
                    <a:lnTo>
                      <a:pt x="376" y="252"/>
                    </a:lnTo>
                    <a:lnTo>
                      <a:pt x="358" y="232"/>
                    </a:lnTo>
                    <a:lnTo>
                      <a:pt x="360" y="200"/>
                    </a:lnTo>
                    <a:lnTo>
                      <a:pt x="370" y="186"/>
                    </a:lnTo>
                    <a:lnTo>
                      <a:pt x="378" y="142"/>
                    </a:lnTo>
                    <a:lnTo>
                      <a:pt x="406" y="128"/>
                    </a:lnTo>
                    <a:lnTo>
                      <a:pt x="426" y="108"/>
                    </a:lnTo>
                    <a:lnTo>
                      <a:pt x="438" y="104"/>
                    </a:lnTo>
                    <a:lnTo>
                      <a:pt x="446" y="90"/>
                    </a:lnTo>
                    <a:lnTo>
                      <a:pt x="448" y="72"/>
                    </a:lnTo>
                    <a:lnTo>
                      <a:pt x="438" y="52"/>
                    </a:lnTo>
                    <a:lnTo>
                      <a:pt x="422" y="56"/>
                    </a:lnTo>
                    <a:lnTo>
                      <a:pt x="394" y="52"/>
                    </a:lnTo>
                    <a:lnTo>
                      <a:pt x="376" y="44"/>
                    </a:lnTo>
                    <a:lnTo>
                      <a:pt x="368" y="40"/>
                    </a:lnTo>
                    <a:lnTo>
                      <a:pt x="366" y="54"/>
                    </a:lnTo>
                    <a:lnTo>
                      <a:pt x="340" y="68"/>
                    </a:lnTo>
                    <a:lnTo>
                      <a:pt x="314" y="68"/>
                    </a:lnTo>
                    <a:lnTo>
                      <a:pt x="294" y="46"/>
                    </a:lnTo>
                    <a:lnTo>
                      <a:pt x="276" y="20"/>
                    </a:lnTo>
                    <a:lnTo>
                      <a:pt x="242" y="22"/>
                    </a:lnTo>
                    <a:lnTo>
                      <a:pt x="224" y="36"/>
                    </a:lnTo>
                    <a:lnTo>
                      <a:pt x="208" y="46"/>
                    </a:lnTo>
                    <a:lnTo>
                      <a:pt x="190" y="34"/>
                    </a:lnTo>
                    <a:lnTo>
                      <a:pt x="192" y="10"/>
                    </a:lnTo>
                    <a:lnTo>
                      <a:pt x="176" y="0"/>
                    </a:lnTo>
                    <a:lnTo>
                      <a:pt x="148" y="2"/>
                    </a:lnTo>
                    <a:lnTo>
                      <a:pt x="140" y="14"/>
                    </a:lnTo>
                    <a:lnTo>
                      <a:pt x="140" y="32"/>
                    </a:lnTo>
                    <a:lnTo>
                      <a:pt x="114" y="52"/>
                    </a:lnTo>
                    <a:lnTo>
                      <a:pt x="90" y="64"/>
                    </a:lnTo>
                    <a:lnTo>
                      <a:pt x="66" y="6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2" name="Freeform 24"/>
              <p:cNvSpPr>
                <a:spLocks/>
              </p:cNvSpPr>
              <p:nvPr/>
            </p:nvSpPr>
            <p:spPr bwMode="gray">
              <a:xfrm>
                <a:off x="1184963" y="4023724"/>
                <a:ext cx="1132929" cy="814156"/>
              </a:xfrm>
              <a:custGeom>
                <a:avLst/>
                <a:gdLst>
                  <a:gd name="T0" fmla="*/ 66 w 448"/>
                  <a:gd name="T1" fmla="*/ 60 h 322"/>
                  <a:gd name="T2" fmla="*/ 30 w 448"/>
                  <a:gd name="T3" fmla="*/ 64 h 322"/>
                  <a:gd name="T4" fmla="*/ 32 w 448"/>
                  <a:gd name="T5" fmla="*/ 80 h 322"/>
                  <a:gd name="T6" fmla="*/ 54 w 448"/>
                  <a:gd name="T7" fmla="*/ 92 h 322"/>
                  <a:gd name="T8" fmla="*/ 60 w 448"/>
                  <a:gd name="T9" fmla="*/ 130 h 322"/>
                  <a:gd name="T10" fmla="*/ 52 w 448"/>
                  <a:gd name="T11" fmla="*/ 162 h 322"/>
                  <a:gd name="T12" fmla="*/ 26 w 448"/>
                  <a:gd name="T13" fmla="*/ 178 h 322"/>
                  <a:gd name="T14" fmla="*/ 12 w 448"/>
                  <a:gd name="T15" fmla="*/ 190 h 322"/>
                  <a:gd name="T16" fmla="*/ 14 w 448"/>
                  <a:gd name="T17" fmla="*/ 226 h 322"/>
                  <a:gd name="T18" fmla="*/ 0 w 448"/>
                  <a:gd name="T19" fmla="*/ 242 h 322"/>
                  <a:gd name="T20" fmla="*/ 0 w 448"/>
                  <a:gd name="T21" fmla="*/ 270 h 322"/>
                  <a:gd name="T22" fmla="*/ 24 w 448"/>
                  <a:gd name="T23" fmla="*/ 292 h 322"/>
                  <a:gd name="T24" fmla="*/ 32 w 448"/>
                  <a:gd name="T25" fmla="*/ 314 h 322"/>
                  <a:gd name="T26" fmla="*/ 54 w 448"/>
                  <a:gd name="T27" fmla="*/ 310 h 322"/>
                  <a:gd name="T28" fmla="*/ 88 w 448"/>
                  <a:gd name="T29" fmla="*/ 292 h 322"/>
                  <a:gd name="T30" fmla="*/ 114 w 448"/>
                  <a:gd name="T31" fmla="*/ 260 h 322"/>
                  <a:gd name="T32" fmla="*/ 130 w 448"/>
                  <a:gd name="T33" fmla="*/ 256 h 322"/>
                  <a:gd name="T34" fmla="*/ 152 w 448"/>
                  <a:gd name="T35" fmla="*/ 276 h 322"/>
                  <a:gd name="T36" fmla="*/ 176 w 448"/>
                  <a:gd name="T37" fmla="*/ 286 h 322"/>
                  <a:gd name="T38" fmla="*/ 190 w 448"/>
                  <a:gd name="T39" fmla="*/ 302 h 322"/>
                  <a:gd name="T40" fmla="*/ 194 w 448"/>
                  <a:gd name="T41" fmla="*/ 322 h 322"/>
                  <a:gd name="T42" fmla="*/ 228 w 448"/>
                  <a:gd name="T43" fmla="*/ 320 h 322"/>
                  <a:gd name="T44" fmla="*/ 254 w 448"/>
                  <a:gd name="T45" fmla="*/ 310 h 322"/>
                  <a:gd name="T46" fmla="*/ 276 w 448"/>
                  <a:gd name="T47" fmla="*/ 320 h 322"/>
                  <a:gd name="T48" fmla="*/ 300 w 448"/>
                  <a:gd name="T49" fmla="*/ 318 h 322"/>
                  <a:gd name="T50" fmla="*/ 314 w 448"/>
                  <a:gd name="T51" fmla="*/ 302 h 322"/>
                  <a:gd name="T52" fmla="*/ 338 w 448"/>
                  <a:gd name="T53" fmla="*/ 304 h 322"/>
                  <a:gd name="T54" fmla="*/ 352 w 448"/>
                  <a:gd name="T55" fmla="*/ 316 h 322"/>
                  <a:gd name="T56" fmla="*/ 374 w 448"/>
                  <a:gd name="T57" fmla="*/ 288 h 322"/>
                  <a:gd name="T58" fmla="*/ 376 w 448"/>
                  <a:gd name="T59" fmla="*/ 252 h 322"/>
                  <a:gd name="T60" fmla="*/ 358 w 448"/>
                  <a:gd name="T61" fmla="*/ 232 h 322"/>
                  <a:gd name="T62" fmla="*/ 360 w 448"/>
                  <a:gd name="T63" fmla="*/ 200 h 322"/>
                  <a:gd name="T64" fmla="*/ 370 w 448"/>
                  <a:gd name="T65" fmla="*/ 186 h 322"/>
                  <a:gd name="T66" fmla="*/ 378 w 448"/>
                  <a:gd name="T67" fmla="*/ 142 h 322"/>
                  <a:gd name="T68" fmla="*/ 406 w 448"/>
                  <a:gd name="T69" fmla="*/ 128 h 322"/>
                  <a:gd name="T70" fmla="*/ 426 w 448"/>
                  <a:gd name="T71" fmla="*/ 108 h 322"/>
                  <a:gd name="T72" fmla="*/ 438 w 448"/>
                  <a:gd name="T73" fmla="*/ 104 h 322"/>
                  <a:gd name="T74" fmla="*/ 446 w 448"/>
                  <a:gd name="T75" fmla="*/ 90 h 322"/>
                  <a:gd name="T76" fmla="*/ 448 w 448"/>
                  <a:gd name="T77" fmla="*/ 72 h 322"/>
                  <a:gd name="T78" fmla="*/ 438 w 448"/>
                  <a:gd name="T79" fmla="*/ 52 h 322"/>
                  <a:gd name="T80" fmla="*/ 422 w 448"/>
                  <a:gd name="T81" fmla="*/ 56 h 322"/>
                  <a:gd name="T82" fmla="*/ 394 w 448"/>
                  <a:gd name="T83" fmla="*/ 52 h 322"/>
                  <a:gd name="T84" fmla="*/ 376 w 448"/>
                  <a:gd name="T85" fmla="*/ 44 h 322"/>
                  <a:gd name="T86" fmla="*/ 368 w 448"/>
                  <a:gd name="T87" fmla="*/ 40 h 322"/>
                  <a:gd name="T88" fmla="*/ 366 w 448"/>
                  <a:gd name="T89" fmla="*/ 54 h 322"/>
                  <a:gd name="T90" fmla="*/ 340 w 448"/>
                  <a:gd name="T91" fmla="*/ 68 h 322"/>
                  <a:gd name="T92" fmla="*/ 314 w 448"/>
                  <a:gd name="T93" fmla="*/ 68 h 322"/>
                  <a:gd name="T94" fmla="*/ 294 w 448"/>
                  <a:gd name="T95" fmla="*/ 46 h 322"/>
                  <a:gd name="T96" fmla="*/ 276 w 448"/>
                  <a:gd name="T97" fmla="*/ 20 h 322"/>
                  <a:gd name="T98" fmla="*/ 242 w 448"/>
                  <a:gd name="T99" fmla="*/ 22 h 322"/>
                  <a:gd name="T100" fmla="*/ 224 w 448"/>
                  <a:gd name="T101" fmla="*/ 36 h 322"/>
                  <a:gd name="T102" fmla="*/ 208 w 448"/>
                  <a:gd name="T103" fmla="*/ 46 h 322"/>
                  <a:gd name="T104" fmla="*/ 190 w 448"/>
                  <a:gd name="T105" fmla="*/ 34 h 322"/>
                  <a:gd name="T106" fmla="*/ 192 w 448"/>
                  <a:gd name="T107" fmla="*/ 10 h 322"/>
                  <a:gd name="T108" fmla="*/ 176 w 448"/>
                  <a:gd name="T109" fmla="*/ 0 h 322"/>
                  <a:gd name="T110" fmla="*/ 148 w 448"/>
                  <a:gd name="T111" fmla="*/ 2 h 322"/>
                  <a:gd name="T112" fmla="*/ 140 w 448"/>
                  <a:gd name="T113" fmla="*/ 14 h 322"/>
                  <a:gd name="T114" fmla="*/ 140 w 448"/>
                  <a:gd name="T115" fmla="*/ 32 h 322"/>
                  <a:gd name="T116" fmla="*/ 114 w 448"/>
                  <a:gd name="T117" fmla="*/ 52 h 322"/>
                  <a:gd name="T118" fmla="*/ 90 w 448"/>
                  <a:gd name="T119" fmla="*/ 64 h 322"/>
                  <a:gd name="T120" fmla="*/ 66 w 448"/>
                  <a:gd name="T121" fmla="*/ 60 h 3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8"/>
                  <a:gd name="T184" fmla="*/ 0 h 322"/>
                  <a:gd name="T185" fmla="*/ 448 w 448"/>
                  <a:gd name="T186" fmla="*/ 322 h 3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8" h="322">
                    <a:moveTo>
                      <a:pt x="66" y="60"/>
                    </a:moveTo>
                    <a:lnTo>
                      <a:pt x="30" y="64"/>
                    </a:lnTo>
                    <a:lnTo>
                      <a:pt x="32" y="80"/>
                    </a:lnTo>
                    <a:lnTo>
                      <a:pt x="54" y="92"/>
                    </a:lnTo>
                    <a:lnTo>
                      <a:pt x="60" y="130"/>
                    </a:lnTo>
                    <a:lnTo>
                      <a:pt x="52" y="162"/>
                    </a:lnTo>
                    <a:lnTo>
                      <a:pt x="26" y="178"/>
                    </a:lnTo>
                    <a:lnTo>
                      <a:pt x="12" y="190"/>
                    </a:lnTo>
                    <a:lnTo>
                      <a:pt x="14" y="226"/>
                    </a:lnTo>
                    <a:lnTo>
                      <a:pt x="0" y="242"/>
                    </a:lnTo>
                    <a:lnTo>
                      <a:pt x="0" y="270"/>
                    </a:lnTo>
                    <a:lnTo>
                      <a:pt x="24" y="292"/>
                    </a:lnTo>
                    <a:lnTo>
                      <a:pt x="32" y="314"/>
                    </a:lnTo>
                    <a:lnTo>
                      <a:pt x="54" y="310"/>
                    </a:lnTo>
                    <a:lnTo>
                      <a:pt x="88" y="292"/>
                    </a:lnTo>
                    <a:lnTo>
                      <a:pt x="114" y="260"/>
                    </a:lnTo>
                    <a:lnTo>
                      <a:pt x="130" y="256"/>
                    </a:lnTo>
                    <a:lnTo>
                      <a:pt x="152" y="276"/>
                    </a:lnTo>
                    <a:lnTo>
                      <a:pt x="176" y="286"/>
                    </a:lnTo>
                    <a:lnTo>
                      <a:pt x="190" y="302"/>
                    </a:lnTo>
                    <a:lnTo>
                      <a:pt x="194" y="322"/>
                    </a:lnTo>
                    <a:lnTo>
                      <a:pt x="228" y="320"/>
                    </a:lnTo>
                    <a:lnTo>
                      <a:pt x="254" y="310"/>
                    </a:lnTo>
                    <a:lnTo>
                      <a:pt x="276" y="320"/>
                    </a:lnTo>
                    <a:lnTo>
                      <a:pt x="300" y="318"/>
                    </a:lnTo>
                    <a:lnTo>
                      <a:pt x="314" y="302"/>
                    </a:lnTo>
                    <a:lnTo>
                      <a:pt x="338" y="304"/>
                    </a:lnTo>
                    <a:lnTo>
                      <a:pt x="352" y="316"/>
                    </a:lnTo>
                    <a:lnTo>
                      <a:pt x="374" y="288"/>
                    </a:lnTo>
                    <a:lnTo>
                      <a:pt x="376" y="252"/>
                    </a:lnTo>
                    <a:lnTo>
                      <a:pt x="358" y="232"/>
                    </a:lnTo>
                    <a:lnTo>
                      <a:pt x="360" y="200"/>
                    </a:lnTo>
                    <a:lnTo>
                      <a:pt x="370" y="186"/>
                    </a:lnTo>
                    <a:lnTo>
                      <a:pt x="378" y="142"/>
                    </a:lnTo>
                    <a:lnTo>
                      <a:pt x="406" y="128"/>
                    </a:lnTo>
                    <a:lnTo>
                      <a:pt x="426" y="108"/>
                    </a:lnTo>
                    <a:lnTo>
                      <a:pt x="438" y="104"/>
                    </a:lnTo>
                    <a:lnTo>
                      <a:pt x="446" y="90"/>
                    </a:lnTo>
                    <a:lnTo>
                      <a:pt x="448" y="72"/>
                    </a:lnTo>
                    <a:lnTo>
                      <a:pt x="438" y="52"/>
                    </a:lnTo>
                    <a:lnTo>
                      <a:pt x="422" y="56"/>
                    </a:lnTo>
                    <a:lnTo>
                      <a:pt x="394" y="52"/>
                    </a:lnTo>
                    <a:lnTo>
                      <a:pt x="376" y="44"/>
                    </a:lnTo>
                    <a:lnTo>
                      <a:pt x="368" y="40"/>
                    </a:lnTo>
                    <a:lnTo>
                      <a:pt x="366" y="54"/>
                    </a:lnTo>
                    <a:lnTo>
                      <a:pt x="340" y="68"/>
                    </a:lnTo>
                    <a:lnTo>
                      <a:pt x="314" y="68"/>
                    </a:lnTo>
                    <a:lnTo>
                      <a:pt x="294" y="46"/>
                    </a:lnTo>
                    <a:lnTo>
                      <a:pt x="276" y="20"/>
                    </a:lnTo>
                    <a:lnTo>
                      <a:pt x="242" y="22"/>
                    </a:lnTo>
                    <a:lnTo>
                      <a:pt x="224" y="36"/>
                    </a:lnTo>
                    <a:lnTo>
                      <a:pt x="208" y="46"/>
                    </a:lnTo>
                    <a:lnTo>
                      <a:pt x="190" y="34"/>
                    </a:lnTo>
                    <a:lnTo>
                      <a:pt x="192" y="10"/>
                    </a:lnTo>
                    <a:lnTo>
                      <a:pt x="176" y="0"/>
                    </a:lnTo>
                    <a:lnTo>
                      <a:pt x="148" y="2"/>
                    </a:lnTo>
                    <a:lnTo>
                      <a:pt x="140" y="14"/>
                    </a:lnTo>
                    <a:lnTo>
                      <a:pt x="140" y="32"/>
                    </a:lnTo>
                    <a:lnTo>
                      <a:pt x="114" y="52"/>
                    </a:lnTo>
                    <a:lnTo>
                      <a:pt x="90" y="64"/>
                    </a:lnTo>
                    <a:lnTo>
                      <a:pt x="66" y="60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3" name="Freeform 25"/>
              <p:cNvSpPr>
                <a:spLocks/>
              </p:cNvSpPr>
              <p:nvPr/>
            </p:nvSpPr>
            <p:spPr bwMode="gray">
              <a:xfrm>
                <a:off x="2075121" y="4286681"/>
                <a:ext cx="1234084" cy="1142853"/>
              </a:xfrm>
              <a:custGeom>
                <a:avLst/>
                <a:gdLst>
                  <a:gd name="T0" fmla="*/ 22 w 488"/>
                  <a:gd name="T1" fmla="*/ 184 h 452"/>
                  <a:gd name="T2" fmla="*/ 6 w 488"/>
                  <a:gd name="T3" fmla="*/ 128 h 452"/>
                  <a:gd name="T4" fmla="*/ 18 w 488"/>
                  <a:gd name="T5" fmla="*/ 82 h 452"/>
                  <a:gd name="T6" fmla="*/ 56 w 488"/>
                  <a:gd name="T7" fmla="*/ 24 h 452"/>
                  <a:gd name="T8" fmla="*/ 88 w 488"/>
                  <a:gd name="T9" fmla="*/ 0 h 452"/>
                  <a:gd name="T10" fmla="*/ 124 w 488"/>
                  <a:gd name="T11" fmla="*/ 18 h 452"/>
                  <a:gd name="T12" fmla="*/ 172 w 488"/>
                  <a:gd name="T13" fmla="*/ 32 h 452"/>
                  <a:gd name="T14" fmla="*/ 186 w 488"/>
                  <a:gd name="T15" fmla="*/ 84 h 452"/>
                  <a:gd name="T16" fmla="*/ 240 w 488"/>
                  <a:gd name="T17" fmla="*/ 92 h 452"/>
                  <a:gd name="T18" fmla="*/ 268 w 488"/>
                  <a:gd name="T19" fmla="*/ 86 h 452"/>
                  <a:gd name="T20" fmla="*/ 310 w 488"/>
                  <a:gd name="T21" fmla="*/ 108 h 452"/>
                  <a:gd name="T22" fmla="*/ 370 w 488"/>
                  <a:gd name="T23" fmla="*/ 120 h 452"/>
                  <a:gd name="T24" fmla="*/ 436 w 488"/>
                  <a:gd name="T25" fmla="*/ 84 h 452"/>
                  <a:gd name="T26" fmla="*/ 424 w 488"/>
                  <a:gd name="T27" fmla="*/ 120 h 452"/>
                  <a:gd name="T28" fmla="*/ 450 w 488"/>
                  <a:gd name="T29" fmla="*/ 144 h 452"/>
                  <a:gd name="T30" fmla="*/ 488 w 488"/>
                  <a:gd name="T31" fmla="*/ 164 h 452"/>
                  <a:gd name="T32" fmla="*/ 462 w 488"/>
                  <a:gd name="T33" fmla="*/ 194 h 452"/>
                  <a:gd name="T34" fmla="*/ 382 w 488"/>
                  <a:gd name="T35" fmla="*/ 254 h 452"/>
                  <a:gd name="T36" fmla="*/ 364 w 488"/>
                  <a:gd name="T37" fmla="*/ 286 h 452"/>
                  <a:gd name="T38" fmla="*/ 310 w 488"/>
                  <a:gd name="T39" fmla="*/ 280 h 452"/>
                  <a:gd name="T40" fmla="*/ 270 w 488"/>
                  <a:gd name="T41" fmla="*/ 324 h 452"/>
                  <a:gd name="T42" fmla="*/ 306 w 488"/>
                  <a:gd name="T43" fmla="*/ 346 h 452"/>
                  <a:gd name="T44" fmla="*/ 330 w 488"/>
                  <a:gd name="T45" fmla="*/ 310 h 452"/>
                  <a:gd name="T46" fmla="*/ 364 w 488"/>
                  <a:gd name="T47" fmla="*/ 330 h 452"/>
                  <a:gd name="T48" fmla="*/ 352 w 488"/>
                  <a:gd name="T49" fmla="*/ 360 h 452"/>
                  <a:gd name="T50" fmla="*/ 356 w 488"/>
                  <a:gd name="T51" fmla="*/ 398 h 452"/>
                  <a:gd name="T52" fmla="*/ 318 w 488"/>
                  <a:gd name="T53" fmla="*/ 446 h 452"/>
                  <a:gd name="T54" fmla="*/ 266 w 488"/>
                  <a:gd name="T55" fmla="*/ 434 h 452"/>
                  <a:gd name="T56" fmla="*/ 224 w 488"/>
                  <a:gd name="T57" fmla="*/ 390 h 452"/>
                  <a:gd name="T58" fmla="*/ 158 w 488"/>
                  <a:gd name="T59" fmla="*/ 400 h 452"/>
                  <a:gd name="T60" fmla="*/ 148 w 488"/>
                  <a:gd name="T61" fmla="*/ 448 h 452"/>
                  <a:gd name="T62" fmla="*/ 106 w 488"/>
                  <a:gd name="T63" fmla="*/ 434 h 452"/>
                  <a:gd name="T64" fmla="*/ 76 w 488"/>
                  <a:gd name="T65" fmla="*/ 398 h 452"/>
                  <a:gd name="T66" fmla="*/ 62 w 488"/>
                  <a:gd name="T67" fmla="*/ 364 h 452"/>
                  <a:gd name="T68" fmla="*/ 52 w 488"/>
                  <a:gd name="T69" fmla="*/ 308 h 452"/>
                  <a:gd name="T70" fmla="*/ 14 w 488"/>
                  <a:gd name="T71" fmla="*/ 268 h 452"/>
                  <a:gd name="T72" fmla="*/ 2 w 488"/>
                  <a:gd name="T73" fmla="*/ 224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88"/>
                  <a:gd name="T112" fmla="*/ 0 h 452"/>
                  <a:gd name="T113" fmla="*/ 488 w 488"/>
                  <a:gd name="T114" fmla="*/ 452 h 45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88" h="452">
                    <a:moveTo>
                      <a:pt x="0" y="212"/>
                    </a:moveTo>
                    <a:lnTo>
                      <a:pt x="22" y="184"/>
                    </a:lnTo>
                    <a:lnTo>
                      <a:pt x="24" y="148"/>
                    </a:lnTo>
                    <a:lnTo>
                      <a:pt x="6" y="128"/>
                    </a:lnTo>
                    <a:lnTo>
                      <a:pt x="8" y="96"/>
                    </a:lnTo>
                    <a:lnTo>
                      <a:pt x="18" y="82"/>
                    </a:lnTo>
                    <a:lnTo>
                      <a:pt x="26" y="38"/>
                    </a:lnTo>
                    <a:lnTo>
                      <a:pt x="56" y="24"/>
                    </a:lnTo>
                    <a:lnTo>
                      <a:pt x="74" y="4"/>
                    </a:lnTo>
                    <a:lnTo>
                      <a:pt x="88" y="0"/>
                    </a:lnTo>
                    <a:lnTo>
                      <a:pt x="114" y="8"/>
                    </a:lnTo>
                    <a:lnTo>
                      <a:pt x="124" y="18"/>
                    </a:lnTo>
                    <a:lnTo>
                      <a:pt x="154" y="18"/>
                    </a:lnTo>
                    <a:lnTo>
                      <a:pt x="172" y="32"/>
                    </a:lnTo>
                    <a:lnTo>
                      <a:pt x="186" y="56"/>
                    </a:lnTo>
                    <a:lnTo>
                      <a:pt x="186" y="84"/>
                    </a:lnTo>
                    <a:lnTo>
                      <a:pt x="204" y="94"/>
                    </a:lnTo>
                    <a:lnTo>
                      <a:pt x="240" y="92"/>
                    </a:lnTo>
                    <a:lnTo>
                      <a:pt x="256" y="94"/>
                    </a:lnTo>
                    <a:lnTo>
                      <a:pt x="268" y="86"/>
                    </a:lnTo>
                    <a:lnTo>
                      <a:pt x="290" y="86"/>
                    </a:lnTo>
                    <a:lnTo>
                      <a:pt x="310" y="108"/>
                    </a:lnTo>
                    <a:lnTo>
                      <a:pt x="348" y="114"/>
                    </a:lnTo>
                    <a:lnTo>
                      <a:pt x="370" y="120"/>
                    </a:lnTo>
                    <a:lnTo>
                      <a:pt x="408" y="82"/>
                    </a:lnTo>
                    <a:lnTo>
                      <a:pt x="436" y="84"/>
                    </a:lnTo>
                    <a:lnTo>
                      <a:pt x="442" y="104"/>
                    </a:lnTo>
                    <a:lnTo>
                      <a:pt x="424" y="120"/>
                    </a:lnTo>
                    <a:lnTo>
                      <a:pt x="430" y="138"/>
                    </a:lnTo>
                    <a:lnTo>
                      <a:pt x="450" y="144"/>
                    </a:lnTo>
                    <a:lnTo>
                      <a:pt x="468" y="162"/>
                    </a:lnTo>
                    <a:lnTo>
                      <a:pt x="488" y="164"/>
                    </a:lnTo>
                    <a:lnTo>
                      <a:pt x="486" y="182"/>
                    </a:lnTo>
                    <a:lnTo>
                      <a:pt x="462" y="194"/>
                    </a:lnTo>
                    <a:lnTo>
                      <a:pt x="414" y="230"/>
                    </a:lnTo>
                    <a:lnTo>
                      <a:pt x="382" y="254"/>
                    </a:lnTo>
                    <a:lnTo>
                      <a:pt x="376" y="278"/>
                    </a:lnTo>
                    <a:lnTo>
                      <a:pt x="364" y="286"/>
                    </a:lnTo>
                    <a:lnTo>
                      <a:pt x="330" y="276"/>
                    </a:lnTo>
                    <a:lnTo>
                      <a:pt x="310" y="280"/>
                    </a:lnTo>
                    <a:lnTo>
                      <a:pt x="278" y="302"/>
                    </a:lnTo>
                    <a:lnTo>
                      <a:pt x="270" y="324"/>
                    </a:lnTo>
                    <a:lnTo>
                      <a:pt x="284" y="344"/>
                    </a:lnTo>
                    <a:lnTo>
                      <a:pt x="306" y="346"/>
                    </a:lnTo>
                    <a:lnTo>
                      <a:pt x="320" y="322"/>
                    </a:lnTo>
                    <a:lnTo>
                      <a:pt x="330" y="310"/>
                    </a:lnTo>
                    <a:lnTo>
                      <a:pt x="354" y="310"/>
                    </a:lnTo>
                    <a:lnTo>
                      <a:pt x="364" y="330"/>
                    </a:lnTo>
                    <a:lnTo>
                      <a:pt x="348" y="342"/>
                    </a:lnTo>
                    <a:lnTo>
                      <a:pt x="352" y="360"/>
                    </a:lnTo>
                    <a:lnTo>
                      <a:pt x="362" y="374"/>
                    </a:lnTo>
                    <a:lnTo>
                      <a:pt x="356" y="398"/>
                    </a:lnTo>
                    <a:lnTo>
                      <a:pt x="332" y="428"/>
                    </a:lnTo>
                    <a:lnTo>
                      <a:pt x="318" y="446"/>
                    </a:lnTo>
                    <a:lnTo>
                      <a:pt x="288" y="446"/>
                    </a:lnTo>
                    <a:lnTo>
                      <a:pt x="266" y="434"/>
                    </a:lnTo>
                    <a:lnTo>
                      <a:pt x="242" y="412"/>
                    </a:lnTo>
                    <a:lnTo>
                      <a:pt x="224" y="390"/>
                    </a:lnTo>
                    <a:lnTo>
                      <a:pt x="200" y="400"/>
                    </a:lnTo>
                    <a:lnTo>
                      <a:pt x="158" y="400"/>
                    </a:lnTo>
                    <a:lnTo>
                      <a:pt x="150" y="408"/>
                    </a:lnTo>
                    <a:lnTo>
                      <a:pt x="148" y="448"/>
                    </a:lnTo>
                    <a:lnTo>
                      <a:pt x="132" y="452"/>
                    </a:lnTo>
                    <a:lnTo>
                      <a:pt x="106" y="434"/>
                    </a:lnTo>
                    <a:lnTo>
                      <a:pt x="82" y="432"/>
                    </a:lnTo>
                    <a:lnTo>
                      <a:pt x="76" y="398"/>
                    </a:lnTo>
                    <a:lnTo>
                      <a:pt x="74" y="370"/>
                    </a:lnTo>
                    <a:lnTo>
                      <a:pt x="62" y="364"/>
                    </a:lnTo>
                    <a:lnTo>
                      <a:pt x="64" y="324"/>
                    </a:lnTo>
                    <a:lnTo>
                      <a:pt x="52" y="308"/>
                    </a:lnTo>
                    <a:lnTo>
                      <a:pt x="36" y="290"/>
                    </a:lnTo>
                    <a:lnTo>
                      <a:pt x="14" y="268"/>
                    </a:lnTo>
                    <a:lnTo>
                      <a:pt x="14" y="236"/>
                    </a:lnTo>
                    <a:lnTo>
                      <a:pt x="2" y="224"/>
                    </a:lnTo>
                    <a:lnTo>
                      <a:pt x="0" y="21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4" name="Freeform 26"/>
              <p:cNvSpPr>
                <a:spLocks/>
              </p:cNvSpPr>
              <p:nvPr/>
            </p:nvSpPr>
            <p:spPr bwMode="gray">
              <a:xfrm>
                <a:off x="2075121" y="4286681"/>
                <a:ext cx="1234084" cy="1142853"/>
              </a:xfrm>
              <a:custGeom>
                <a:avLst/>
                <a:gdLst>
                  <a:gd name="T0" fmla="*/ 22 w 488"/>
                  <a:gd name="T1" fmla="*/ 184 h 452"/>
                  <a:gd name="T2" fmla="*/ 6 w 488"/>
                  <a:gd name="T3" fmla="*/ 128 h 452"/>
                  <a:gd name="T4" fmla="*/ 18 w 488"/>
                  <a:gd name="T5" fmla="*/ 82 h 452"/>
                  <a:gd name="T6" fmla="*/ 56 w 488"/>
                  <a:gd name="T7" fmla="*/ 24 h 452"/>
                  <a:gd name="T8" fmla="*/ 88 w 488"/>
                  <a:gd name="T9" fmla="*/ 0 h 452"/>
                  <a:gd name="T10" fmla="*/ 124 w 488"/>
                  <a:gd name="T11" fmla="*/ 18 h 452"/>
                  <a:gd name="T12" fmla="*/ 172 w 488"/>
                  <a:gd name="T13" fmla="*/ 32 h 452"/>
                  <a:gd name="T14" fmla="*/ 186 w 488"/>
                  <a:gd name="T15" fmla="*/ 84 h 452"/>
                  <a:gd name="T16" fmla="*/ 240 w 488"/>
                  <a:gd name="T17" fmla="*/ 92 h 452"/>
                  <a:gd name="T18" fmla="*/ 268 w 488"/>
                  <a:gd name="T19" fmla="*/ 86 h 452"/>
                  <a:gd name="T20" fmla="*/ 310 w 488"/>
                  <a:gd name="T21" fmla="*/ 108 h 452"/>
                  <a:gd name="T22" fmla="*/ 370 w 488"/>
                  <a:gd name="T23" fmla="*/ 120 h 452"/>
                  <a:gd name="T24" fmla="*/ 436 w 488"/>
                  <a:gd name="T25" fmla="*/ 84 h 452"/>
                  <a:gd name="T26" fmla="*/ 424 w 488"/>
                  <a:gd name="T27" fmla="*/ 120 h 452"/>
                  <a:gd name="T28" fmla="*/ 450 w 488"/>
                  <a:gd name="T29" fmla="*/ 144 h 452"/>
                  <a:gd name="T30" fmla="*/ 488 w 488"/>
                  <a:gd name="T31" fmla="*/ 164 h 452"/>
                  <a:gd name="T32" fmla="*/ 462 w 488"/>
                  <a:gd name="T33" fmla="*/ 194 h 452"/>
                  <a:gd name="T34" fmla="*/ 382 w 488"/>
                  <a:gd name="T35" fmla="*/ 254 h 452"/>
                  <a:gd name="T36" fmla="*/ 364 w 488"/>
                  <a:gd name="T37" fmla="*/ 286 h 452"/>
                  <a:gd name="T38" fmla="*/ 310 w 488"/>
                  <a:gd name="T39" fmla="*/ 280 h 452"/>
                  <a:gd name="T40" fmla="*/ 270 w 488"/>
                  <a:gd name="T41" fmla="*/ 324 h 452"/>
                  <a:gd name="T42" fmla="*/ 306 w 488"/>
                  <a:gd name="T43" fmla="*/ 346 h 452"/>
                  <a:gd name="T44" fmla="*/ 330 w 488"/>
                  <a:gd name="T45" fmla="*/ 310 h 452"/>
                  <a:gd name="T46" fmla="*/ 364 w 488"/>
                  <a:gd name="T47" fmla="*/ 330 h 452"/>
                  <a:gd name="T48" fmla="*/ 352 w 488"/>
                  <a:gd name="T49" fmla="*/ 360 h 452"/>
                  <a:gd name="T50" fmla="*/ 356 w 488"/>
                  <a:gd name="T51" fmla="*/ 398 h 452"/>
                  <a:gd name="T52" fmla="*/ 318 w 488"/>
                  <a:gd name="T53" fmla="*/ 446 h 452"/>
                  <a:gd name="T54" fmla="*/ 266 w 488"/>
                  <a:gd name="T55" fmla="*/ 434 h 452"/>
                  <a:gd name="T56" fmla="*/ 224 w 488"/>
                  <a:gd name="T57" fmla="*/ 390 h 452"/>
                  <a:gd name="T58" fmla="*/ 158 w 488"/>
                  <a:gd name="T59" fmla="*/ 400 h 452"/>
                  <a:gd name="T60" fmla="*/ 148 w 488"/>
                  <a:gd name="T61" fmla="*/ 448 h 452"/>
                  <a:gd name="T62" fmla="*/ 106 w 488"/>
                  <a:gd name="T63" fmla="*/ 434 h 452"/>
                  <a:gd name="T64" fmla="*/ 76 w 488"/>
                  <a:gd name="T65" fmla="*/ 398 h 452"/>
                  <a:gd name="T66" fmla="*/ 62 w 488"/>
                  <a:gd name="T67" fmla="*/ 364 h 452"/>
                  <a:gd name="T68" fmla="*/ 52 w 488"/>
                  <a:gd name="T69" fmla="*/ 308 h 452"/>
                  <a:gd name="T70" fmla="*/ 14 w 488"/>
                  <a:gd name="T71" fmla="*/ 268 h 452"/>
                  <a:gd name="T72" fmla="*/ 2 w 488"/>
                  <a:gd name="T73" fmla="*/ 224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88"/>
                  <a:gd name="T112" fmla="*/ 0 h 452"/>
                  <a:gd name="T113" fmla="*/ 488 w 488"/>
                  <a:gd name="T114" fmla="*/ 452 h 45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88" h="452">
                    <a:moveTo>
                      <a:pt x="0" y="212"/>
                    </a:moveTo>
                    <a:lnTo>
                      <a:pt x="22" y="184"/>
                    </a:lnTo>
                    <a:lnTo>
                      <a:pt x="24" y="148"/>
                    </a:lnTo>
                    <a:lnTo>
                      <a:pt x="6" y="128"/>
                    </a:lnTo>
                    <a:lnTo>
                      <a:pt x="8" y="96"/>
                    </a:lnTo>
                    <a:lnTo>
                      <a:pt x="18" y="82"/>
                    </a:lnTo>
                    <a:lnTo>
                      <a:pt x="26" y="38"/>
                    </a:lnTo>
                    <a:lnTo>
                      <a:pt x="56" y="24"/>
                    </a:lnTo>
                    <a:lnTo>
                      <a:pt x="74" y="4"/>
                    </a:lnTo>
                    <a:lnTo>
                      <a:pt x="88" y="0"/>
                    </a:lnTo>
                    <a:lnTo>
                      <a:pt x="114" y="8"/>
                    </a:lnTo>
                    <a:lnTo>
                      <a:pt x="124" y="18"/>
                    </a:lnTo>
                    <a:lnTo>
                      <a:pt x="154" y="18"/>
                    </a:lnTo>
                    <a:lnTo>
                      <a:pt x="172" y="32"/>
                    </a:lnTo>
                    <a:lnTo>
                      <a:pt x="186" y="56"/>
                    </a:lnTo>
                    <a:lnTo>
                      <a:pt x="186" y="84"/>
                    </a:lnTo>
                    <a:lnTo>
                      <a:pt x="204" y="94"/>
                    </a:lnTo>
                    <a:lnTo>
                      <a:pt x="240" y="92"/>
                    </a:lnTo>
                    <a:lnTo>
                      <a:pt x="256" y="94"/>
                    </a:lnTo>
                    <a:lnTo>
                      <a:pt x="268" y="86"/>
                    </a:lnTo>
                    <a:lnTo>
                      <a:pt x="290" y="86"/>
                    </a:lnTo>
                    <a:lnTo>
                      <a:pt x="310" y="108"/>
                    </a:lnTo>
                    <a:lnTo>
                      <a:pt x="348" y="114"/>
                    </a:lnTo>
                    <a:lnTo>
                      <a:pt x="370" y="120"/>
                    </a:lnTo>
                    <a:lnTo>
                      <a:pt x="408" y="82"/>
                    </a:lnTo>
                    <a:lnTo>
                      <a:pt x="436" y="84"/>
                    </a:lnTo>
                    <a:lnTo>
                      <a:pt x="442" y="104"/>
                    </a:lnTo>
                    <a:lnTo>
                      <a:pt x="424" y="120"/>
                    </a:lnTo>
                    <a:lnTo>
                      <a:pt x="430" y="138"/>
                    </a:lnTo>
                    <a:lnTo>
                      <a:pt x="450" y="144"/>
                    </a:lnTo>
                    <a:lnTo>
                      <a:pt x="468" y="162"/>
                    </a:lnTo>
                    <a:lnTo>
                      <a:pt x="488" y="164"/>
                    </a:lnTo>
                    <a:lnTo>
                      <a:pt x="486" y="182"/>
                    </a:lnTo>
                    <a:lnTo>
                      <a:pt x="462" y="194"/>
                    </a:lnTo>
                    <a:lnTo>
                      <a:pt x="414" y="230"/>
                    </a:lnTo>
                    <a:lnTo>
                      <a:pt x="382" y="254"/>
                    </a:lnTo>
                    <a:lnTo>
                      <a:pt x="376" y="278"/>
                    </a:lnTo>
                    <a:lnTo>
                      <a:pt x="364" y="286"/>
                    </a:lnTo>
                    <a:lnTo>
                      <a:pt x="330" y="276"/>
                    </a:lnTo>
                    <a:lnTo>
                      <a:pt x="310" y="280"/>
                    </a:lnTo>
                    <a:lnTo>
                      <a:pt x="278" y="302"/>
                    </a:lnTo>
                    <a:lnTo>
                      <a:pt x="270" y="324"/>
                    </a:lnTo>
                    <a:lnTo>
                      <a:pt x="284" y="344"/>
                    </a:lnTo>
                    <a:lnTo>
                      <a:pt x="306" y="346"/>
                    </a:lnTo>
                    <a:lnTo>
                      <a:pt x="320" y="322"/>
                    </a:lnTo>
                    <a:lnTo>
                      <a:pt x="330" y="310"/>
                    </a:lnTo>
                    <a:lnTo>
                      <a:pt x="354" y="310"/>
                    </a:lnTo>
                    <a:lnTo>
                      <a:pt x="364" y="330"/>
                    </a:lnTo>
                    <a:lnTo>
                      <a:pt x="348" y="342"/>
                    </a:lnTo>
                    <a:lnTo>
                      <a:pt x="352" y="360"/>
                    </a:lnTo>
                    <a:lnTo>
                      <a:pt x="362" y="374"/>
                    </a:lnTo>
                    <a:lnTo>
                      <a:pt x="356" y="398"/>
                    </a:lnTo>
                    <a:lnTo>
                      <a:pt x="332" y="428"/>
                    </a:lnTo>
                    <a:lnTo>
                      <a:pt x="318" y="446"/>
                    </a:lnTo>
                    <a:lnTo>
                      <a:pt x="288" y="446"/>
                    </a:lnTo>
                    <a:lnTo>
                      <a:pt x="266" y="434"/>
                    </a:lnTo>
                    <a:lnTo>
                      <a:pt x="242" y="412"/>
                    </a:lnTo>
                    <a:lnTo>
                      <a:pt x="224" y="390"/>
                    </a:lnTo>
                    <a:lnTo>
                      <a:pt x="200" y="400"/>
                    </a:lnTo>
                    <a:lnTo>
                      <a:pt x="158" y="400"/>
                    </a:lnTo>
                    <a:lnTo>
                      <a:pt x="150" y="408"/>
                    </a:lnTo>
                    <a:lnTo>
                      <a:pt x="148" y="448"/>
                    </a:lnTo>
                    <a:lnTo>
                      <a:pt x="132" y="452"/>
                    </a:lnTo>
                    <a:lnTo>
                      <a:pt x="106" y="434"/>
                    </a:lnTo>
                    <a:lnTo>
                      <a:pt x="82" y="432"/>
                    </a:lnTo>
                    <a:lnTo>
                      <a:pt x="76" y="398"/>
                    </a:lnTo>
                    <a:lnTo>
                      <a:pt x="74" y="370"/>
                    </a:lnTo>
                    <a:lnTo>
                      <a:pt x="62" y="364"/>
                    </a:lnTo>
                    <a:lnTo>
                      <a:pt x="64" y="324"/>
                    </a:lnTo>
                    <a:lnTo>
                      <a:pt x="52" y="308"/>
                    </a:lnTo>
                    <a:lnTo>
                      <a:pt x="36" y="290"/>
                    </a:lnTo>
                    <a:lnTo>
                      <a:pt x="14" y="268"/>
                    </a:lnTo>
                    <a:lnTo>
                      <a:pt x="14" y="236"/>
                    </a:lnTo>
                    <a:lnTo>
                      <a:pt x="2" y="224"/>
                    </a:lnTo>
                    <a:lnTo>
                      <a:pt x="0" y="212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5" name="Freeform 27"/>
              <p:cNvSpPr>
                <a:spLocks/>
              </p:cNvSpPr>
              <p:nvPr/>
            </p:nvSpPr>
            <p:spPr bwMode="gray">
              <a:xfrm>
                <a:off x="2666874" y="4160259"/>
                <a:ext cx="313579" cy="364095"/>
              </a:xfrm>
              <a:custGeom>
                <a:avLst/>
                <a:gdLst>
                  <a:gd name="T0" fmla="*/ 8 w 124"/>
                  <a:gd name="T1" fmla="*/ 144 h 144"/>
                  <a:gd name="T2" fmla="*/ 0 w 124"/>
                  <a:gd name="T3" fmla="*/ 124 h 144"/>
                  <a:gd name="T4" fmla="*/ 12 w 124"/>
                  <a:gd name="T5" fmla="*/ 110 h 144"/>
                  <a:gd name="T6" fmla="*/ 12 w 124"/>
                  <a:gd name="T7" fmla="*/ 62 h 144"/>
                  <a:gd name="T8" fmla="*/ 2 w 124"/>
                  <a:gd name="T9" fmla="*/ 50 h 144"/>
                  <a:gd name="T10" fmla="*/ 22 w 124"/>
                  <a:gd name="T11" fmla="*/ 26 h 144"/>
                  <a:gd name="T12" fmla="*/ 48 w 124"/>
                  <a:gd name="T13" fmla="*/ 20 h 144"/>
                  <a:gd name="T14" fmla="*/ 66 w 124"/>
                  <a:gd name="T15" fmla="*/ 0 h 144"/>
                  <a:gd name="T16" fmla="*/ 104 w 124"/>
                  <a:gd name="T17" fmla="*/ 0 h 144"/>
                  <a:gd name="T18" fmla="*/ 120 w 124"/>
                  <a:gd name="T19" fmla="*/ 16 h 144"/>
                  <a:gd name="T20" fmla="*/ 118 w 124"/>
                  <a:gd name="T21" fmla="*/ 34 h 144"/>
                  <a:gd name="T22" fmla="*/ 124 w 124"/>
                  <a:gd name="T23" fmla="*/ 50 h 144"/>
                  <a:gd name="T24" fmla="*/ 98 w 124"/>
                  <a:gd name="T25" fmla="*/ 82 h 144"/>
                  <a:gd name="T26" fmla="*/ 92 w 124"/>
                  <a:gd name="T27" fmla="*/ 104 h 144"/>
                  <a:gd name="T28" fmla="*/ 68 w 124"/>
                  <a:gd name="T29" fmla="*/ 118 h 144"/>
                  <a:gd name="T30" fmla="*/ 58 w 124"/>
                  <a:gd name="T31" fmla="*/ 118 h 144"/>
                  <a:gd name="T32" fmla="*/ 52 w 124"/>
                  <a:gd name="T33" fmla="*/ 138 h 144"/>
                  <a:gd name="T34" fmla="*/ 34 w 124"/>
                  <a:gd name="T35" fmla="*/ 136 h 144"/>
                  <a:gd name="T36" fmla="*/ 22 w 124"/>
                  <a:gd name="T37" fmla="*/ 144 h 144"/>
                  <a:gd name="T38" fmla="*/ 8 w 124"/>
                  <a:gd name="T39" fmla="*/ 144 h 1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4"/>
                  <a:gd name="T61" fmla="*/ 0 h 144"/>
                  <a:gd name="T62" fmla="*/ 124 w 124"/>
                  <a:gd name="T63" fmla="*/ 144 h 14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4" h="144">
                    <a:moveTo>
                      <a:pt x="8" y="144"/>
                    </a:moveTo>
                    <a:lnTo>
                      <a:pt x="0" y="124"/>
                    </a:lnTo>
                    <a:lnTo>
                      <a:pt x="12" y="110"/>
                    </a:lnTo>
                    <a:lnTo>
                      <a:pt x="12" y="62"/>
                    </a:lnTo>
                    <a:lnTo>
                      <a:pt x="2" y="50"/>
                    </a:lnTo>
                    <a:lnTo>
                      <a:pt x="22" y="26"/>
                    </a:lnTo>
                    <a:lnTo>
                      <a:pt x="48" y="20"/>
                    </a:lnTo>
                    <a:lnTo>
                      <a:pt x="66" y="0"/>
                    </a:lnTo>
                    <a:lnTo>
                      <a:pt x="104" y="0"/>
                    </a:lnTo>
                    <a:lnTo>
                      <a:pt x="120" y="16"/>
                    </a:lnTo>
                    <a:lnTo>
                      <a:pt x="118" y="34"/>
                    </a:lnTo>
                    <a:lnTo>
                      <a:pt x="124" y="50"/>
                    </a:lnTo>
                    <a:lnTo>
                      <a:pt x="98" y="82"/>
                    </a:lnTo>
                    <a:lnTo>
                      <a:pt x="92" y="104"/>
                    </a:lnTo>
                    <a:lnTo>
                      <a:pt x="68" y="118"/>
                    </a:lnTo>
                    <a:lnTo>
                      <a:pt x="58" y="118"/>
                    </a:lnTo>
                    <a:lnTo>
                      <a:pt x="52" y="138"/>
                    </a:lnTo>
                    <a:lnTo>
                      <a:pt x="34" y="136"/>
                    </a:lnTo>
                    <a:lnTo>
                      <a:pt x="2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6" name="Freeform 28"/>
              <p:cNvSpPr>
                <a:spLocks/>
              </p:cNvSpPr>
              <p:nvPr/>
            </p:nvSpPr>
            <p:spPr bwMode="gray">
              <a:xfrm>
                <a:off x="2666874" y="4160259"/>
                <a:ext cx="313579" cy="364095"/>
              </a:xfrm>
              <a:custGeom>
                <a:avLst/>
                <a:gdLst>
                  <a:gd name="T0" fmla="*/ 8 w 124"/>
                  <a:gd name="T1" fmla="*/ 144 h 144"/>
                  <a:gd name="T2" fmla="*/ 0 w 124"/>
                  <a:gd name="T3" fmla="*/ 124 h 144"/>
                  <a:gd name="T4" fmla="*/ 12 w 124"/>
                  <a:gd name="T5" fmla="*/ 110 h 144"/>
                  <a:gd name="T6" fmla="*/ 12 w 124"/>
                  <a:gd name="T7" fmla="*/ 62 h 144"/>
                  <a:gd name="T8" fmla="*/ 2 w 124"/>
                  <a:gd name="T9" fmla="*/ 50 h 144"/>
                  <a:gd name="T10" fmla="*/ 22 w 124"/>
                  <a:gd name="T11" fmla="*/ 26 h 144"/>
                  <a:gd name="T12" fmla="*/ 48 w 124"/>
                  <a:gd name="T13" fmla="*/ 20 h 144"/>
                  <a:gd name="T14" fmla="*/ 66 w 124"/>
                  <a:gd name="T15" fmla="*/ 0 h 144"/>
                  <a:gd name="T16" fmla="*/ 104 w 124"/>
                  <a:gd name="T17" fmla="*/ 0 h 144"/>
                  <a:gd name="T18" fmla="*/ 120 w 124"/>
                  <a:gd name="T19" fmla="*/ 16 h 144"/>
                  <a:gd name="T20" fmla="*/ 118 w 124"/>
                  <a:gd name="T21" fmla="*/ 34 h 144"/>
                  <a:gd name="T22" fmla="*/ 124 w 124"/>
                  <a:gd name="T23" fmla="*/ 50 h 144"/>
                  <a:gd name="T24" fmla="*/ 98 w 124"/>
                  <a:gd name="T25" fmla="*/ 82 h 144"/>
                  <a:gd name="T26" fmla="*/ 92 w 124"/>
                  <a:gd name="T27" fmla="*/ 104 h 144"/>
                  <a:gd name="T28" fmla="*/ 68 w 124"/>
                  <a:gd name="T29" fmla="*/ 118 h 144"/>
                  <a:gd name="T30" fmla="*/ 58 w 124"/>
                  <a:gd name="T31" fmla="*/ 118 h 144"/>
                  <a:gd name="T32" fmla="*/ 52 w 124"/>
                  <a:gd name="T33" fmla="*/ 138 h 144"/>
                  <a:gd name="T34" fmla="*/ 34 w 124"/>
                  <a:gd name="T35" fmla="*/ 136 h 144"/>
                  <a:gd name="T36" fmla="*/ 22 w 124"/>
                  <a:gd name="T37" fmla="*/ 144 h 144"/>
                  <a:gd name="T38" fmla="*/ 8 w 124"/>
                  <a:gd name="T39" fmla="*/ 144 h 1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4"/>
                  <a:gd name="T61" fmla="*/ 0 h 144"/>
                  <a:gd name="T62" fmla="*/ 124 w 124"/>
                  <a:gd name="T63" fmla="*/ 144 h 14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4" h="144">
                    <a:moveTo>
                      <a:pt x="8" y="144"/>
                    </a:moveTo>
                    <a:lnTo>
                      <a:pt x="0" y="124"/>
                    </a:lnTo>
                    <a:lnTo>
                      <a:pt x="12" y="110"/>
                    </a:lnTo>
                    <a:lnTo>
                      <a:pt x="12" y="62"/>
                    </a:lnTo>
                    <a:lnTo>
                      <a:pt x="2" y="50"/>
                    </a:lnTo>
                    <a:lnTo>
                      <a:pt x="22" y="26"/>
                    </a:lnTo>
                    <a:lnTo>
                      <a:pt x="48" y="20"/>
                    </a:lnTo>
                    <a:lnTo>
                      <a:pt x="66" y="0"/>
                    </a:lnTo>
                    <a:lnTo>
                      <a:pt x="104" y="0"/>
                    </a:lnTo>
                    <a:lnTo>
                      <a:pt x="120" y="16"/>
                    </a:lnTo>
                    <a:lnTo>
                      <a:pt x="118" y="34"/>
                    </a:lnTo>
                    <a:lnTo>
                      <a:pt x="124" y="50"/>
                    </a:lnTo>
                    <a:lnTo>
                      <a:pt x="98" y="82"/>
                    </a:lnTo>
                    <a:lnTo>
                      <a:pt x="92" y="104"/>
                    </a:lnTo>
                    <a:lnTo>
                      <a:pt x="68" y="118"/>
                    </a:lnTo>
                    <a:lnTo>
                      <a:pt x="58" y="118"/>
                    </a:lnTo>
                    <a:lnTo>
                      <a:pt x="52" y="138"/>
                    </a:lnTo>
                    <a:lnTo>
                      <a:pt x="34" y="136"/>
                    </a:lnTo>
                    <a:lnTo>
                      <a:pt x="22" y="144"/>
                    </a:lnTo>
                    <a:lnTo>
                      <a:pt x="8" y="144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7" name="Freeform 29"/>
              <p:cNvSpPr>
                <a:spLocks/>
              </p:cNvSpPr>
              <p:nvPr/>
            </p:nvSpPr>
            <p:spPr bwMode="gray">
              <a:xfrm>
                <a:off x="3152415" y="4423216"/>
                <a:ext cx="364156" cy="389379"/>
              </a:xfrm>
              <a:custGeom>
                <a:avLst/>
                <a:gdLst>
                  <a:gd name="T0" fmla="*/ 10 w 144"/>
                  <a:gd name="T1" fmla="*/ 30 h 154"/>
                  <a:gd name="T2" fmla="*/ 16 w 144"/>
                  <a:gd name="T3" fmla="*/ 50 h 154"/>
                  <a:gd name="T4" fmla="*/ 0 w 144"/>
                  <a:gd name="T5" fmla="*/ 66 h 154"/>
                  <a:gd name="T6" fmla="*/ 2 w 144"/>
                  <a:gd name="T7" fmla="*/ 86 h 154"/>
                  <a:gd name="T8" fmla="*/ 24 w 144"/>
                  <a:gd name="T9" fmla="*/ 90 h 154"/>
                  <a:gd name="T10" fmla="*/ 42 w 144"/>
                  <a:gd name="T11" fmla="*/ 108 h 154"/>
                  <a:gd name="T12" fmla="*/ 62 w 144"/>
                  <a:gd name="T13" fmla="*/ 110 h 154"/>
                  <a:gd name="T14" fmla="*/ 60 w 144"/>
                  <a:gd name="T15" fmla="*/ 128 h 154"/>
                  <a:gd name="T16" fmla="*/ 74 w 144"/>
                  <a:gd name="T17" fmla="*/ 142 h 154"/>
                  <a:gd name="T18" fmla="*/ 94 w 144"/>
                  <a:gd name="T19" fmla="*/ 154 h 154"/>
                  <a:gd name="T20" fmla="*/ 118 w 144"/>
                  <a:gd name="T21" fmla="*/ 138 h 154"/>
                  <a:gd name="T22" fmla="*/ 118 w 144"/>
                  <a:gd name="T23" fmla="*/ 104 h 154"/>
                  <a:gd name="T24" fmla="*/ 144 w 144"/>
                  <a:gd name="T25" fmla="*/ 92 h 154"/>
                  <a:gd name="T26" fmla="*/ 142 w 144"/>
                  <a:gd name="T27" fmla="*/ 32 h 154"/>
                  <a:gd name="T28" fmla="*/ 122 w 144"/>
                  <a:gd name="T29" fmla="*/ 16 h 154"/>
                  <a:gd name="T30" fmla="*/ 100 w 144"/>
                  <a:gd name="T31" fmla="*/ 28 h 154"/>
                  <a:gd name="T32" fmla="*/ 80 w 144"/>
                  <a:gd name="T33" fmla="*/ 14 h 154"/>
                  <a:gd name="T34" fmla="*/ 60 w 144"/>
                  <a:gd name="T35" fmla="*/ 0 h 154"/>
                  <a:gd name="T36" fmla="*/ 30 w 144"/>
                  <a:gd name="T37" fmla="*/ 12 h 154"/>
                  <a:gd name="T38" fmla="*/ 10 w 144"/>
                  <a:gd name="T39" fmla="*/ 30 h 1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54"/>
                  <a:gd name="T62" fmla="*/ 144 w 144"/>
                  <a:gd name="T63" fmla="*/ 154 h 15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54">
                    <a:moveTo>
                      <a:pt x="10" y="30"/>
                    </a:moveTo>
                    <a:lnTo>
                      <a:pt x="16" y="50"/>
                    </a:lnTo>
                    <a:lnTo>
                      <a:pt x="0" y="66"/>
                    </a:lnTo>
                    <a:lnTo>
                      <a:pt x="2" y="86"/>
                    </a:lnTo>
                    <a:lnTo>
                      <a:pt x="24" y="90"/>
                    </a:lnTo>
                    <a:lnTo>
                      <a:pt x="42" y="108"/>
                    </a:lnTo>
                    <a:lnTo>
                      <a:pt x="62" y="110"/>
                    </a:lnTo>
                    <a:lnTo>
                      <a:pt x="60" y="128"/>
                    </a:lnTo>
                    <a:lnTo>
                      <a:pt x="74" y="142"/>
                    </a:lnTo>
                    <a:lnTo>
                      <a:pt x="94" y="154"/>
                    </a:lnTo>
                    <a:lnTo>
                      <a:pt x="118" y="138"/>
                    </a:lnTo>
                    <a:lnTo>
                      <a:pt x="118" y="104"/>
                    </a:lnTo>
                    <a:lnTo>
                      <a:pt x="144" y="92"/>
                    </a:lnTo>
                    <a:lnTo>
                      <a:pt x="142" y="32"/>
                    </a:lnTo>
                    <a:lnTo>
                      <a:pt x="122" y="16"/>
                    </a:lnTo>
                    <a:lnTo>
                      <a:pt x="100" y="28"/>
                    </a:lnTo>
                    <a:lnTo>
                      <a:pt x="80" y="14"/>
                    </a:lnTo>
                    <a:lnTo>
                      <a:pt x="60" y="0"/>
                    </a:lnTo>
                    <a:lnTo>
                      <a:pt x="30" y="12"/>
                    </a:lnTo>
                    <a:lnTo>
                      <a:pt x="10" y="3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8" name="Freeform 30"/>
              <p:cNvSpPr>
                <a:spLocks/>
              </p:cNvSpPr>
              <p:nvPr/>
            </p:nvSpPr>
            <p:spPr bwMode="gray">
              <a:xfrm>
                <a:off x="3152415" y="4423216"/>
                <a:ext cx="364156" cy="389379"/>
              </a:xfrm>
              <a:custGeom>
                <a:avLst/>
                <a:gdLst>
                  <a:gd name="T0" fmla="*/ 10 w 144"/>
                  <a:gd name="T1" fmla="*/ 30 h 154"/>
                  <a:gd name="T2" fmla="*/ 16 w 144"/>
                  <a:gd name="T3" fmla="*/ 50 h 154"/>
                  <a:gd name="T4" fmla="*/ 0 w 144"/>
                  <a:gd name="T5" fmla="*/ 66 h 154"/>
                  <a:gd name="T6" fmla="*/ 2 w 144"/>
                  <a:gd name="T7" fmla="*/ 86 h 154"/>
                  <a:gd name="T8" fmla="*/ 24 w 144"/>
                  <a:gd name="T9" fmla="*/ 90 h 154"/>
                  <a:gd name="T10" fmla="*/ 42 w 144"/>
                  <a:gd name="T11" fmla="*/ 108 h 154"/>
                  <a:gd name="T12" fmla="*/ 62 w 144"/>
                  <a:gd name="T13" fmla="*/ 110 h 154"/>
                  <a:gd name="T14" fmla="*/ 60 w 144"/>
                  <a:gd name="T15" fmla="*/ 128 h 154"/>
                  <a:gd name="T16" fmla="*/ 74 w 144"/>
                  <a:gd name="T17" fmla="*/ 142 h 154"/>
                  <a:gd name="T18" fmla="*/ 94 w 144"/>
                  <a:gd name="T19" fmla="*/ 154 h 154"/>
                  <a:gd name="T20" fmla="*/ 118 w 144"/>
                  <a:gd name="T21" fmla="*/ 138 h 154"/>
                  <a:gd name="T22" fmla="*/ 118 w 144"/>
                  <a:gd name="T23" fmla="*/ 104 h 154"/>
                  <a:gd name="T24" fmla="*/ 144 w 144"/>
                  <a:gd name="T25" fmla="*/ 92 h 154"/>
                  <a:gd name="T26" fmla="*/ 142 w 144"/>
                  <a:gd name="T27" fmla="*/ 32 h 154"/>
                  <a:gd name="T28" fmla="*/ 122 w 144"/>
                  <a:gd name="T29" fmla="*/ 16 h 154"/>
                  <a:gd name="T30" fmla="*/ 100 w 144"/>
                  <a:gd name="T31" fmla="*/ 28 h 154"/>
                  <a:gd name="T32" fmla="*/ 80 w 144"/>
                  <a:gd name="T33" fmla="*/ 14 h 154"/>
                  <a:gd name="T34" fmla="*/ 60 w 144"/>
                  <a:gd name="T35" fmla="*/ 0 h 154"/>
                  <a:gd name="T36" fmla="*/ 30 w 144"/>
                  <a:gd name="T37" fmla="*/ 12 h 154"/>
                  <a:gd name="T38" fmla="*/ 10 w 144"/>
                  <a:gd name="T39" fmla="*/ 30 h 1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54"/>
                  <a:gd name="T62" fmla="*/ 144 w 144"/>
                  <a:gd name="T63" fmla="*/ 154 h 15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54">
                    <a:moveTo>
                      <a:pt x="10" y="30"/>
                    </a:moveTo>
                    <a:lnTo>
                      <a:pt x="16" y="50"/>
                    </a:lnTo>
                    <a:lnTo>
                      <a:pt x="0" y="66"/>
                    </a:lnTo>
                    <a:lnTo>
                      <a:pt x="2" y="86"/>
                    </a:lnTo>
                    <a:lnTo>
                      <a:pt x="24" y="90"/>
                    </a:lnTo>
                    <a:lnTo>
                      <a:pt x="42" y="108"/>
                    </a:lnTo>
                    <a:lnTo>
                      <a:pt x="62" y="110"/>
                    </a:lnTo>
                    <a:lnTo>
                      <a:pt x="60" y="128"/>
                    </a:lnTo>
                    <a:lnTo>
                      <a:pt x="74" y="142"/>
                    </a:lnTo>
                    <a:lnTo>
                      <a:pt x="94" y="154"/>
                    </a:lnTo>
                    <a:lnTo>
                      <a:pt x="118" y="138"/>
                    </a:lnTo>
                    <a:lnTo>
                      <a:pt x="118" y="104"/>
                    </a:lnTo>
                    <a:lnTo>
                      <a:pt x="144" y="92"/>
                    </a:lnTo>
                    <a:lnTo>
                      <a:pt x="142" y="32"/>
                    </a:lnTo>
                    <a:lnTo>
                      <a:pt x="122" y="16"/>
                    </a:lnTo>
                    <a:lnTo>
                      <a:pt x="100" y="28"/>
                    </a:lnTo>
                    <a:lnTo>
                      <a:pt x="80" y="14"/>
                    </a:lnTo>
                    <a:lnTo>
                      <a:pt x="60" y="0"/>
                    </a:lnTo>
                    <a:lnTo>
                      <a:pt x="30" y="12"/>
                    </a:lnTo>
                    <a:lnTo>
                      <a:pt x="10" y="30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9" name="Freeform 31"/>
              <p:cNvSpPr>
                <a:spLocks/>
              </p:cNvSpPr>
              <p:nvPr/>
            </p:nvSpPr>
            <p:spPr bwMode="gray">
              <a:xfrm>
                <a:off x="2757913" y="4746856"/>
                <a:ext cx="627157" cy="414663"/>
              </a:xfrm>
              <a:custGeom>
                <a:avLst/>
                <a:gdLst>
                  <a:gd name="T0" fmla="*/ 216 w 248"/>
                  <a:gd name="T1" fmla="*/ 0 h 164"/>
                  <a:gd name="T2" fmla="*/ 192 w 248"/>
                  <a:gd name="T3" fmla="*/ 12 h 164"/>
                  <a:gd name="T4" fmla="*/ 112 w 248"/>
                  <a:gd name="T5" fmla="*/ 72 h 164"/>
                  <a:gd name="T6" fmla="*/ 106 w 248"/>
                  <a:gd name="T7" fmla="*/ 96 h 164"/>
                  <a:gd name="T8" fmla="*/ 94 w 248"/>
                  <a:gd name="T9" fmla="*/ 104 h 164"/>
                  <a:gd name="T10" fmla="*/ 60 w 248"/>
                  <a:gd name="T11" fmla="*/ 94 h 164"/>
                  <a:gd name="T12" fmla="*/ 40 w 248"/>
                  <a:gd name="T13" fmla="*/ 98 h 164"/>
                  <a:gd name="T14" fmla="*/ 8 w 248"/>
                  <a:gd name="T15" fmla="*/ 120 h 164"/>
                  <a:gd name="T16" fmla="*/ 0 w 248"/>
                  <a:gd name="T17" fmla="*/ 142 h 164"/>
                  <a:gd name="T18" fmla="*/ 14 w 248"/>
                  <a:gd name="T19" fmla="*/ 162 h 164"/>
                  <a:gd name="T20" fmla="*/ 36 w 248"/>
                  <a:gd name="T21" fmla="*/ 164 h 164"/>
                  <a:gd name="T22" fmla="*/ 50 w 248"/>
                  <a:gd name="T23" fmla="*/ 140 h 164"/>
                  <a:gd name="T24" fmla="*/ 62 w 248"/>
                  <a:gd name="T25" fmla="*/ 130 h 164"/>
                  <a:gd name="T26" fmla="*/ 84 w 248"/>
                  <a:gd name="T27" fmla="*/ 128 h 164"/>
                  <a:gd name="T28" fmla="*/ 94 w 248"/>
                  <a:gd name="T29" fmla="*/ 148 h 164"/>
                  <a:gd name="T30" fmla="*/ 120 w 248"/>
                  <a:gd name="T31" fmla="*/ 144 h 164"/>
                  <a:gd name="T32" fmla="*/ 132 w 248"/>
                  <a:gd name="T33" fmla="*/ 122 h 164"/>
                  <a:gd name="T34" fmla="*/ 152 w 248"/>
                  <a:gd name="T35" fmla="*/ 130 h 164"/>
                  <a:gd name="T36" fmla="*/ 172 w 248"/>
                  <a:gd name="T37" fmla="*/ 122 h 164"/>
                  <a:gd name="T38" fmla="*/ 202 w 248"/>
                  <a:gd name="T39" fmla="*/ 90 h 164"/>
                  <a:gd name="T40" fmla="*/ 226 w 248"/>
                  <a:gd name="T41" fmla="*/ 86 h 164"/>
                  <a:gd name="T42" fmla="*/ 234 w 248"/>
                  <a:gd name="T43" fmla="*/ 78 h 164"/>
                  <a:gd name="T44" fmla="*/ 236 w 248"/>
                  <a:gd name="T45" fmla="*/ 54 h 164"/>
                  <a:gd name="T46" fmla="*/ 244 w 248"/>
                  <a:gd name="T47" fmla="*/ 44 h 164"/>
                  <a:gd name="T48" fmla="*/ 248 w 248"/>
                  <a:gd name="T49" fmla="*/ 24 h 164"/>
                  <a:gd name="T50" fmla="*/ 230 w 248"/>
                  <a:gd name="T51" fmla="*/ 14 h 164"/>
                  <a:gd name="T52" fmla="*/ 216 w 248"/>
                  <a:gd name="T53" fmla="*/ 0 h 1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8"/>
                  <a:gd name="T82" fmla="*/ 0 h 164"/>
                  <a:gd name="T83" fmla="*/ 248 w 248"/>
                  <a:gd name="T84" fmla="*/ 164 h 16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8" h="164">
                    <a:moveTo>
                      <a:pt x="216" y="0"/>
                    </a:moveTo>
                    <a:lnTo>
                      <a:pt x="192" y="12"/>
                    </a:lnTo>
                    <a:lnTo>
                      <a:pt x="112" y="72"/>
                    </a:lnTo>
                    <a:lnTo>
                      <a:pt x="106" y="96"/>
                    </a:lnTo>
                    <a:lnTo>
                      <a:pt x="94" y="104"/>
                    </a:lnTo>
                    <a:lnTo>
                      <a:pt x="60" y="94"/>
                    </a:lnTo>
                    <a:lnTo>
                      <a:pt x="40" y="98"/>
                    </a:lnTo>
                    <a:lnTo>
                      <a:pt x="8" y="120"/>
                    </a:lnTo>
                    <a:lnTo>
                      <a:pt x="0" y="142"/>
                    </a:lnTo>
                    <a:lnTo>
                      <a:pt x="14" y="162"/>
                    </a:lnTo>
                    <a:lnTo>
                      <a:pt x="36" y="164"/>
                    </a:lnTo>
                    <a:lnTo>
                      <a:pt x="50" y="140"/>
                    </a:lnTo>
                    <a:lnTo>
                      <a:pt x="62" y="130"/>
                    </a:lnTo>
                    <a:lnTo>
                      <a:pt x="84" y="128"/>
                    </a:lnTo>
                    <a:lnTo>
                      <a:pt x="94" y="148"/>
                    </a:lnTo>
                    <a:lnTo>
                      <a:pt x="120" y="144"/>
                    </a:lnTo>
                    <a:lnTo>
                      <a:pt x="132" y="122"/>
                    </a:lnTo>
                    <a:lnTo>
                      <a:pt x="152" y="130"/>
                    </a:lnTo>
                    <a:lnTo>
                      <a:pt x="172" y="122"/>
                    </a:lnTo>
                    <a:lnTo>
                      <a:pt x="202" y="90"/>
                    </a:lnTo>
                    <a:lnTo>
                      <a:pt x="226" y="86"/>
                    </a:lnTo>
                    <a:lnTo>
                      <a:pt x="234" y="78"/>
                    </a:lnTo>
                    <a:lnTo>
                      <a:pt x="236" y="54"/>
                    </a:lnTo>
                    <a:lnTo>
                      <a:pt x="244" y="44"/>
                    </a:lnTo>
                    <a:lnTo>
                      <a:pt x="248" y="24"/>
                    </a:lnTo>
                    <a:lnTo>
                      <a:pt x="230" y="14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0" name="Freeform 32"/>
              <p:cNvSpPr>
                <a:spLocks/>
              </p:cNvSpPr>
              <p:nvPr/>
            </p:nvSpPr>
            <p:spPr bwMode="gray">
              <a:xfrm>
                <a:off x="2757913" y="4746856"/>
                <a:ext cx="627157" cy="414663"/>
              </a:xfrm>
              <a:custGeom>
                <a:avLst/>
                <a:gdLst>
                  <a:gd name="T0" fmla="*/ 216 w 248"/>
                  <a:gd name="T1" fmla="*/ 0 h 164"/>
                  <a:gd name="T2" fmla="*/ 192 w 248"/>
                  <a:gd name="T3" fmla="*/ 12 h 164"/>
                  <a:gd name="T4" fmla="*/ 112 w 248"/>
                  <a:gd name="T5" fmla="*/ 72 h 164"/>
                  <a:gd name="T6" fmla="*/ 106 w 248"/>
                  <a:gd name="T7" fmla="*/ 96 h 164"/>
                  <a:gd name="T8" fmla="*/ 94 w 248"/>
                  <a:gd name="T9" fmla="*/ 104 h 164"/>
                  <a:gd name="T10" fmla="*/ 60 w 248"/>
                  <a:gd name="T11" fmla="*/ 94 h 164"/>
                  <a:gd name="T12" fmla="*/ 40 w 248"/>
                  <a:gd name="T13" fmla="*/ 98 h 164"/>
                  <a:gd name="T14" fmla="*/ 8 w 248"/>
                  <a:gd name="T15" fmla="*/ 120 h 164"/>
                  <a:gd name="T16" fmla="*/ 0 w 248"/>
                  <a:gd name="T17" fmla="*/ 142 h 164"/>
                  <a:gd name="T18" fmla="*/ 14 w 248"/>
                  <a:gd name="T19" fmla="*/ 162 h 164"/>
                  <a:gd name="T20" fmla="*/ 36 w 248"/>
                  <a:gd name="T21" fmla="*/ 164 h 164"/>
                  <a:gd name="T22" fmla="*/ 50 w 248"/>
                  <a:gd name="T23" fmla="*/ 140 h 164"/>
                  <a:gd name="T24" fmla="*/ 62 w 248"/>
                  <a:gd name="T25" fmla="*/ 130 h 164"/>
                  <a:gd name="T26" fmla="*/ 84 w 248"/>
                  <a:gd name="T27" fmla="*/ 128 h 164"/>
                  <a:gd name="T28" fmla="*/ 94 w 248"/>
                  <a:gd name="T29" fmla="*/ 148 h 164"/>
                  <a:gd name="T30" fmla="*/ 120 w 248"/>
                  <a:gd name="T31" fmla="*/ 144 h 164"/>
                  <a:gd name="T32" fmla="*/ 132 w 248"/>
                  <a:gd name="T33" fmla="*/ 122 h 164"/>
                  <a:gd name="T34" fmla="*/ 152 w 248"/>
                  <a:gd name="T35" fmla="*/ 130 h 164"/>
                  <a:gd name="T36" fmla="*/ 172 w 248"/>
                  <a:gd name="T37" fmla="*/ 122 h 164"/>
                  <a:gd name="T38" fmla="*/ 202 w 248"/>
                  <a:gd name="T39" fmla="*/ 90 h 164"/>
                  <a:gd name="T40" fmla="*/ 226 w 248"/>
                  <a:gd name="T41" fmla="*/ 86 h 164"/>
                  <a:gd name="T42" fmla="*/ 234 w 248"/>
                  <a:gd name="T43" fmla="*/ 78 h 164"/>
                  <a:gd name="T44" fmla="*/ 236 w 248"/>
                  <a:gd name="T45" fmla="*/ 54 h 164"/>
                  <a:gd name="T46" fmla="*/ 244 w 248"/>
                  <a:gd name="T47" fmla="*/ 44 h 164"/>
                  <a:gd name="T48" fmla="*/ 248 w 248"/>
                  <a:gd name="T49" fmla="*/ 24 h 164"/>
                  <a:gd name="T50" fmla="*/ 230 w 248"/>
                  <a:gd name="T51" fmla="*/ 14 h 164"/>
                  <a:gd name="T52" fmla="*/ 216 w 248"/>
                  <a:gd name="T53" fmla="*/ 0 h 1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8"/>
                  <a:gd name="T82" fmla="*/ 0 h 164"/>
                  <a:gd name="T83" fmla="*/ 248 w 248"/>
                  <a:gd name="T84" fmla="*/ 164 h 16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8" h="164">
                    <a:moveTo>
                      <a:pt x="216" y="0"/>
                    </a:moveTo>
                    <a:lnTo>
                      <a:pt x="192" y="12"/>
                    </a:lnTo>
                    <a:lnTo>
                      <a:pt x="112" y="72"/>
                    </a:lnTo>
                    <a:lnTo>
                      <a:pt x="106" y="96"/>
                    </a:lnTo>
                    <a:lnTo>
                      <a:pt x="94" y="104"/>
                    </a:lnTo>
                    <a:lnTo>
                      <a:pt x="60" y="94"/>
                    </a:lnTo>
                    <a:lnTo>
                      <a:pt x="40" y="98"/>
                    </a:lnTo>
                    <a:lnTo>
                      <a:pt x="8" y="120"/>
                    </a:lnTo>
                    <a:lnTo>
                      <a:pt x="0" y="142"/>
                    </a:lnTo>
                    <a:lnTo>
                      <a:pt x="14" y="162"/>
                    </a:lnTo>
                    <a:lnTo>
                      <a:pt x="36" y="164"/>
                    </a:lnTo>
                    <a:lnTo>
                      <a:pt x="50" y="140"/>
                    </a:lnTo>
                    <a:lnTo>
                      <a:pt x="62" y="130"/>
                    </a:lnTo>
                    <a:lnTo>
                      <a:pt x="84" y="128"/>
                    </a:lnTo>
                    <a:lnTo>
                      <a:pt x="94" y="148"/>
                    </a:lnTo>
                    <a:lnTo>
                      <a:pt x="120" y="144"/>
                    </a:lnTo>
                    <a:lnTo>
                      <a:pt x="132" y="122"/>
                    </a:lnTo>
                    <a:lnTo>
                      <a:pt x="152" y="130"/>
                    </a:lnTo>
                    <a:lnTo>
                      <a:pt x="172" y="122"/>
                    </a:lnTo>
                    <a:lnTo>
                      <a:pt x="202" y="90"/>
                    </a:lnTo>
                    <a:lnTo>
                      <a:pt x="226" y="86"/>
                    </a:lnTo>
                    <a:lnTo>
                      <a:pt x="234" y="78"/>
                    </a:lnTo>
                    <a:lnTo>
                      <a:pt x="236" y="54"/>
                    </a:lnTo>
                    <a:lnTo>
                      <a:pt x="244" y="44"/>
                    </a:lnTo>
                    <a:lnTo>
                      <a:pt x="248" y="24"/>
                    </a:lnTo>
                    <a:lnTo>
                      <a:pt x="230" y="14"/>
                    </a:lnTo>
                    <a:lnTo>
                      <a:pt x="216" y="0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1" name="Freeform 33"/>
              <p:cNvSpPr>
                <a:spLocks/>
              </p:cNvSpPr>
              <p:nvPr/>
            </p:nvSpPr>
            <p:spPr bwMode="gray">
              <a:xfrm>
                <a:off x="709537" y="4671003"/>
                <a:ext cx="1572951" cy="1249047"/>
              </a:xfrm>
              <a:custGeom>
                <a:avLst/>
                <a:gdLst>
                  <a:gd name="T0" fmla="*/ 614 w 622"/>
                  <a:gd name="T1" fmla="*/ 218 h 494"/>
                  <a:gd name="T2" fmla="*/ 604 w 622"/>
                  <a:gd name="T3" fmla="*/ 172 h 494"/>
                  <a:gd name="T4" fmla="*/ 554 w 622"/>
                  <a:gd name="T5" fmla="*/ 116 h 494"/>
                  <a:gd name="T6" fmla="*/ 542 w 622"/>
                  <a:gd name="T7" fmla="*/ 72 h 494"/>
                  <a:gd name="T8" fmla="*/ 526 w 622"/>
                  <a:gd name="T9" fmla="*/ 48 h 494"/>
                  <a:gd name="T10" fmla="*/ 486 w 622"/>
                  <a:gd name="T11" fmla="*/ 62 h 494"/>
                  <a:gd name="T12" fmla="*/ 442 w 622"/>
                  <a:gd name="T13" fmla="*/ 54 h 494"/>
                  <a:gd name="T14" fmla="*/ 382 w 622"/>
                  <a:gd name="T15" fmla="*/ 64 h 494"/>
                  <a:gd name="T16" fmla="*/ 364 w 622"/>
                  <a:gd name="T17" fmla="*/ 30 h 494"/>
                  <a:gd name="T18" fmla="*/ 318 w 622"/>
                  <a:gd name="T19" fmla="*/ 0 h 494"/>
                  <a:gd name="T20" fmla="*/ 274 w 622"/>
                  <a:gd name="T21" fmla="*/ 38 h 494"/>
                  <a:gd name="T22" fmla="*/ 220 w 622"/>
                  <a:gd name="T23" fmla="*/ 56 h 494"/>
                  <a:gd name="T24" fmla="*/ 188 w 622"/>
                  <a:gd name="T25" fmla="*/ 16 h 494"/>
                  <a:gd name="T26" fmla="*/ 164 w 622"/>
                  <a:gd name="T27" fmla="*/ 70 h 494"/>
                  <a:gd name="T28" fmla="*/ 154 w 622"/>
                  <a:gd name="T29" fmla="*/ 116 h 494"/>
                  <a:gd name="T30" fmla="*/ 98 w 622"/>
                  <a:gd name="T31" fmla="*/ 108 h 494"/>
                  <a:gd name="T32" fmla="*/ 56 w 622"/>
                  <a:gd name="T33" fmla="*/ 118 h 494"/>
                  <a:gd name="T34" fmla="*/ 68 w 622"/>
                  <a:gd name="T35" fmla="*/ 160 h 494"/>
                  <a:gd name="T36" fmla="*/ 82 w 622"/>
                  <a:gd name="T37" fmla="*/ 192 h 494"/>
                  <a:gd name="T38" fmla="*/ 44 w 622"/>
                  <a:gd name="T39" fmla="*/ 216 h 494"/>
                  <a:gd name="T40" fmla="*/ 18 w 622"/>
                  <a:gd name="T41" fmla="*/ 254 h 494"/>
                  <a:gd name="T42" fmla="*/ 38 w 622"/>
                  <a:gd name="T43" fmla="*/ 304 h 494"/>
                  <a:gd name="T44" fmla="*/ 42 w 622"/>
                  <a:gd name="T45" fmla="*/ 338 h 494"/>
                  <a:gd name="T46" fmla="*/ 36 w 622"/>
                  <a:gd name="T47" fmla="*/ 388 h 494"/>
                  <a:gd name="T48" fmla="*/ 0 w 622"/>
                  <a:gd name="T49" fmla="*/ 458 h 494"/>
                  <a:gd name="T50" fmla="*/ 44 w 622"/>
                  <a:gd name="T51" fmla="*/ 494 h 494"/>
                  <a:gd name="T52" fmla="*/ 94 w 622"/>
                  <a:gd name="T53" fmla="*/ 466 h 494"/>
                  <a:gd name="T54" fmla="*/ 120 w 622"/>
                  <a:gd name="T55" fmla="*/ 450 h 494"/>
                  <a:gd name="T56" fmla="*/ 120 w 622"/>
                  <a:gd name="T57" fmla="*/ 422 h 494"/>
                  <a:gd name="T58" fmla="*/ 182 w 622"/>
                  <a:gd name="T59" fmla="*/ 404 h 494"/>
                  <a:gd name="T60" fmla="*/ 224 w 622"/>
                  <a:gd name="T61" fmla="*/ 442 h 494"/>
                  <a:gd name="T62" fmla="*/ 288 w 622"/>
                  <a:gd name="T63" fmla="*/ 454 h 494"/>
                  <a:gd name="T64" fmla="*/ 362 w 622"/>
                  <a:gd name="T65" fmla="*/ 440 h 494"/>
                  <a:gd name="T66" fmla="*/ 404 w 622"/>
                  <a:gd name="T67" fmla="*/ 436 h 494"/>
                  <a:gd name="T68" fmla="*/ 430 w 622"/>
                  <a:gd name="T69" fmla="*/ 412 h 494"/>
                  <a:gd name="T70" fmla="*/ 484 w 622"/>
                  <a:gd name="T71" fmla="*/ 374 h 494"/>
                  <a:gd name="T72" fmla="*/ 504 w 622"/>
                  <a:gd name="T73" fmla="*/ 400 h 494"/>
                  <a:gd name="T74" fmla="*/ 534 w 622"/>
                  <a:gd name="T75" fmla="*/ 378 h 494"/>
                  <a:gd name="T76" fmla="*/ 524 w 622"/>
                  <a:gd name="T77" fmla="*/ 322 h 494"/>
                  <a:gd name="T78" fmla="*/ 570 w 622"/>
                  <a:gd name="T79" fmla="*/ 328 h 494"/>
                  <a:gd name="T80" fmla="*/ 604 w 622"/>
                  <a:gd name="T81" fmla="*/ 314 h 494"/>
                  <a:gd name="T82" fmla="*/ 622 w 622"/>
                  <a:gd name="T83" fmla="*/ 280 h 4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22"/>
                  <a:gd name="T127" fmla="*/ 0 h 494"/>
                  <a:gd name="T128" fmla="*/ 622 w 622"/>
                  <a:gd name="T129" fmla="*/ 494 h 4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22" h="494">
                    <a:moveTo>
                      <a:pt x="622" y="280"/>
                    </a:moveTo>
                    <a:lnTo>
                      <a:pt x="614" y="218"/>
                    </a:lnTo>
                    <a:lnTo>
                      <a:pt x="602" y="212"/>
                    </a:lnTo>
                    <a:lnTo>
                      <a:pt x="604" y="172"/>
                    </a:lnTo>
                    <a:lnTo>
                      <a:pt x="580" y="144"/>
                    </a:lnTo>
                    <a:lnTo>
                      <a:pt x="554" y="116"/>
                    </a:lnTo>
                    <a:lnTo>
                      <a:pt x="554" y="84"/>
                    </a:lnTo>
                    <a:lnTo>
                      <a:pt x="542" y="72"/>
                    </a:lnTo>
                    <a:lnTo>
                      <a:pt x="540" y="60"/>
                    </a:lnTo>
                    <a:lnTo>
                      <a:pt x="526" y="48"/>
                    </a:lnTo>
                    <a:lnTo>
                      <a:pt x="502" y="46"/>
                    </a:lnTo>
                    <a:lnTo>
                      <a:pt x="486" y="62"/>
                    </a:lnTo>
                    <a:lnTo>
                      <a:pt x="462" y="64"/>
                    </a:lnTo>
                    <a:lnTo>
                      <a:pt x="442" y="54"/>
                    </a:lnTo>
                    <a:lnTo>
                      <a:pt x="416" y="64"/>
                    </a:lnTo>
                    <a:lnTo>
                      <a:pt x="382" y="64"/>
                    </a:lnTo>
                    <a:lnTo>
                      <a:pt x="378" y="46"/>
                    </a:lnTo>
                    <a:lnTo>
                      <a:pt x="364" y="30"/>
                    </a:lnTo>
                    <a:lnTo>
                      <a:pt x="344" y="20"/>
                    </a:lnTo>
                    <a:lnTo>
                      <a:pt x="318" y="0"/>
                    </a:lnTo>
                    <a:lnTo>
                      <a:pt x="302" y="4"/>
                    </a:lnTo>
                    <a:lnTo>
                      <a:pt x="274" y="38"/>
                    </a:lnTo>
                    <a:lnTo>
                      <a:pt x="242" y="54"/>
                    </a:lnTo>
                    <a:lnTo>
                      <a:pt x="220" y="56"/>
                    </a:lnTo>
                    <a:lnTo>
                      <a:pt x="210" y="36"/>
                    </a:lnTo>
                    <a:lnTo>
                      <a:pt x="188" y="16"/>
                    </a:lnTo>
                    <a:lnTo>
                      <a:pt x="174" y="46"/>
                    </a:lnTo>
                    <a:lnTo>
                      <a:pt x="164" y="70"/>
                    </a:lnTo>
                    <a:lnTo>
                      <a:pt x="144" y="90"/>
                    </a:lnTo>
                    <a:lnTo>
                      <a:pt x="154" y="116"/>
                    </a:lnTo>
                    <a:lnTo>
                      <a:pt x="118" y="118"/>
                    </a:lnTo>
                    <a:lnTo>
                      <a:pt x="98" y="108"/>
                    </a:lnTo>
                    <a:lnTo>
                      <a:pt x="82" y="120"/>
                    </a:lnTo>
                    <a:lnTo>
                      <a:pt x="56" y="118"/>
                    </a:lnTo>
                    <a:lnTo>
                      <a:pt x="48" y="138"/>
                    </a:lnTo>
                    <a:lnTo>
                      <a:pt x="68" y="160"/>
                    </a:lnTo>
                    <a:lnTo>
                      <a:pt x="86" y="174"/>
                    </a:lnTo>
                    <a:lnTo>
                      <a:pt x="82" y="192"/>
                    </a:lnTo>
                    <a:lnTo>
                      <a:pt x="56" y="198"/>
                    </a:lnTo>
                    <a:lnTo>
                      <a:pt x="44" y="216"/>
                    </a:lnTo>
                    <a:lnTo>
                      <a:pt x="50" y="234"/>
                    </a:lnTo>
                    <a:lnTo>
                      <a:pt x="18" y="254"/>
                    </a:lnTo>
                    <a:lnTo>
                      <a:pt x="22" y="278"/>
                    </a:lnTo>
                    <a:lnTo>
                      <a:pt x="38" y="304"/>
                    </a:lnTo>
                    <a:lnTo>
                      <a:pt x="24" y="326"/>
                    </a:lnTo>
                    <a:lnTo>
                      <a:pt x="42" y="338"/>
                    </a:lnTo>
                    <a:lnTo>
                      <a:pt x="66" y="344"/>
                    </a:lnTo>
                    <a:lnTo>
                      <a:pt x="36" y="388"/>
                    </a:lnTo>
                    <a:lnTo>
                      <a:pt x="20" y="426"/>
                    </a:lnTo>
                    <a:lnTo>
                      <a:pt x="0" y="458"/>
                    </a:lnTo>
                    <a:lnTo>
                      <a:pt x="22" y="482"/>
                    </a:lnTo>
                    <a:lnTo>
                      <a:pt x="44" y="494"/>
                    </a:lnTo>
                    <a:lnTo>
                      <a:pt x="74" y="480"/>
                    </a:lnTo>
                    <a:lnTo>
                      <a:pt x="94" y="466"/>
                    </a:lnTo>
                    <a:lnTo>
                      <a:pt x="120" y="466"/>
                    </a:lnTo>
                    <a:lnTo>
                      <a:pt x="120" y="450"/>
                    </a:lnTo>
                    <a:lnTo>
                      <a:pt x="108" y="434"/>
                    </a:lnTo>
                    <a:lnTo>
                      <a:pt x="120" y="422"/>
                    </a:lnTo>
                    <a:lnTo>
                      <a:pt x="150" y="422"/>
                    </a:lnTo>
                    <a:lnTo>
                      <a:pt x="182" y="404"/>
                    </a:lnTo>
                    <a:lnTo>
                      <a:pt x="210" y="432"/>
                    </a:lnTo>
                    <a:lnTo>
                      <a:pt x="224" y="442"/>
                    </a:lnTo>
                    <a:lnTo>
                      <a:pt x="268" y="440"/>
                    </a:lnTo>
                    <a:lnTo>
                      <a:pt x="288" y="454"/>
                    </a:lnTo>
                    <a:lnTo>
                      <a:pt x="308" y="442"/>
                    </a:lnTo>
                    <a:lnTo>
                      <a:pt x="362" y="440"/>
                    </a:lnTo>
                    <a:lnTo>
                      <a:pt x="386" y="450"/>
                    </a:lnTo>
                    <a:lnTo>
                      <a:pt x="404" y="436"/>
                    </a:lnTo>
                    <a:lnTo>
                      <a:pt x="406" y="416"/>
                    </a:lnTo>
                    <a:lnTo>
                      <a:pt x="430" y="412"/>
                    </a:lnTo>
                    <a:lnTo>
                      <a:pt x="462" y="390"/>
                    </a:lnTo>
                    <a:lnTo>
                      <a:pt x="484" y="374"/>
                    </a:lnTo>
                    <a:lnTo>
                      <a:pt x="500" y="386"/>
                    </a:lnTo>
                    <a:lnTo>
                      <a:pt x="504" y="400"/>
                    </a:lnTo>
                    <a:lnTo>
                      <a:pt x="524" y="396"/>
                    </a:lnTo>
                    <a:lnTo>
                      <a:pt x="534" y="378"/>
                    </a:lnTo>
                    <a:lnTo>
                      <a:pt x="522" y="354"/>
                    </a:lnTo>
                    <a:lnTo>
                      <a:pt x="524" y="322"/>
                    </a:lnTo>
                    <a:lnTo>
                      <a:pt x="548" y="318"/>
                    </a:lnTo>
                    <a:lnTo>
                      <a:pt x="570" y="328"/>
                    </a:lnTo>
                    <a:lnTo>
                      <a:pt x="598" y="326"/>
                    </a:lnTo>
                    <a:lnTo>
                      <a:pt x="604" y="314"/>
                    </a:lnTo>
                    <a:lnTo>
                      <a:pt x="606" y="288"/>
                    </a:lnTo>
                    <a:lnTo>
                      <a:pt x="622" y="28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2" name="Freeform 34"/>
              <p:cNvSpPr>
                <a:spLocks/>
              </p:cNvSpPr>
              <p:nvPr/>
            </p:nvSpPr>
            <p:spPr bwMode="gray">
              <a:xfrm>
                <a:off x="709537" y="4671003"/>
                <a:ext cx="1572951" cy="1249047"/>
              </a:xfrm>
              <a:custGeom>
                <a:avLst/>
                <a:gdLst>
                  <a:gd name="T0" fmla="*/ 614 w 622"/>
                  <a:gd name="T1" fmla="*/ 218 h 494"/>
                  <a:gd name="T2" fmla="*/ 604 w 622"/>
                  <a:gd name="T3" fmla="*/ 172 h 494"/>
                  <a:gd name="T4" fmla="*/ 554 w 622"/>
                  <a:gd name="T5" fmla="*/ 116 h 494"/>
                  <a:gd name="T6" fmla="*/ 542 w 622"/>
                  <a:gd name="T7" fmla="*/ 72 h 494"/>
                  <a:gd name="T8" fmla="*/ 526 w 622"/>
                  <a:gd name="T9" fmla="*/ 48 h 494"/>
                  <a:gd name="T10" fmla="*/ 486 w 622"/>
                  <a:gd name="T11" fmla="*/ 62 h 494"/>
                  <a:gd name="T12" fmla="*/ 442 w 622"/>
                  <a:gd name="T13" fmla="*/ 54 h 494"/>
                  <a:gd name="T14" fmla="*/ 382 w 622"/>
                  <a:gd name="T15" fmla="*/ 64 h 494"/>
                  <a:gd name="T16" fmla="*/ 364 w 622"/>
                  <a:gd name="T17" fmla="*/ 30 h 494"/>
                  <a:gd name="T18" fmla="*/ 318 w 622"/>
                  <a:gd name="T19" fmla="*/ 0 h 494"/>
                  <a:gd name="T20" fmla="*/ 274 w 622"/>
                  <a:gd name="T21" fmla="*/ 38 h 494"/>
                  <a:gd name="T22" fmla="*/ 220 w 622"/>
                  <a:gd name="T23" fmla="*/ 56 h 494"/>
                  <a:gd name="T24" fmla="*/ 188 w 622"/>
                  <a:gd name="T25" fmla="*/ 16 h 494"/>
                  <a:gd name="T26" fmla="*/ 164 w 622"/>
                  <a:gd name="T27" fmla="*/ 70 h 494"/>
                  <a:gd name="T28" fmla="*/ 154 w 622"/>
                  <a:gd name="T29" fmla="*/ 116 h 494"/>
                  <a:gd name="T30" fmla="*/ 98 w 622"/>
                  <a:gd name="T31" fmla="*/ 108 h 494"/>
                  <a:gd name="T32" fmla="*/ 56 w 622"/>
                  <a:gd name="T33" fmla="*/ 118 h 494"/>
                  <a:gd name="T34" fmla="*/ 68 w 622"/>
                  <a:gd name="T35" fmla="*/ 160 h 494"/>
                  <a:gd name="T36" fmla="*/ 82 w 622"/>
                  <a:gd name="T37" fmla="*/ 192 h 494"/>
                  <a:gd name="T38" fmla="*/ 44 w 622"/>
                  <a:gd name="T39" fmla="*/ 216 h 494"/>
                  <a:gd name="T40" fmla="*/ 18 w 622"/>
                  <a:gd name="T41" fmla="*/ 254 h 494"/>
                  <a:gd name="T42" fmla="*/ 38 w 622"/>
                  <a:gd name="T43" fmla="*/ 304 h 494"/>
                  <a:gd name="T44" fmla="*/ 42 w 622"/>
                  <a:gd name="T45" fmla="*/ 338 h 494"/>
                  <a:gd name="T46" fmla="*/ 36 w 622"/>
                  <a:gd name="T47" fmla="*/ 388 h 494"/>
                  <a:gd name="T48" fmla="*/ 0 w 622"/>
                  <a:gd name="T49" fmla="*/ 458 h 494"/>
                  <a:gd name="T50" fmla="*/ 44 w 622"/>
                  <a:gd name="T51" fmla="*/ 494 h 494"/>
                  <a:gd name="T52" fmla="*/ 94 w 622"/>
                  <a:gd name="T53" fmla="*/ 466 h 494"/>
                  <a:gd name="T54" fmla="*/ 120 w 622"/>
                  <a:gd name="T55" fmla="*/ 450 h 494"/>
                  <a:gd name="T56" fmla="*/ 120 w 622"/>
                  <a:gd name="T57" fmla="*/ 422 h 494"/>
                  <a:gd name="T58" fmla="*/ 182 w 622"/>
                  <a:gd name="T59" fmla="*/ 404 h 494"/>
                  <a:gd name="T60" fmla="*/ 224 w 622"/>
                  <a:gd name="T61" fmla="*/ 442 h 494"/>
                  <a:gd name="T62" fmla="*/ 288 w 622"/>
                  <a:gd name="T63" fmla="*/ 454 h 494"/>
                  <a:gd name="T64" fmla="*/ 362 w 622"/>
                  <a:gd name="T65" fmla="*/ 440 h 494"/>
                  <a:gd name="T66" fmla="*/ 404 w 622"/>
                  <a:gd name="T67" fmla="*/ 436 h 494"/>
                  <a:gd name="T68" fmla="*/ 430 w 622"/>
                  <a:gd name="T69" fmla="*/ 412 h 494"/>
                  <a:gd name="T70" fmla="*/ 484 w 622"/>
                  <a:gd name="T71" fmla="*/ 374 h 494"/>
                  <a:gd name="T72" fmla="*/ 504 w 622"/>
                  <a:gd name="T73" fmla="*/ 400 h 494"/>
                  <a:gd name="T74" fmla="*/ 534 w 622"/>
                  <a:gd name="T75" fmla="*/ 378 h 494"/>
                  <a:gd name="T76" fmla="*/ 524 w 622"/>
                  <a:gd name="T77" fmla="*/ 322 h 494"/>
                  <a:gd name="T78" fmla="*/ 570 w 622"/>
                  <a:gd name="T79" fmla="*/ 328 h 494"/>
                  <a:gd name="T80" fmla="*/ 604 w 622"/>
                  <a:gd name="T81" fmla="*/ 314 h 494"/>
                  <a:gd name="T82" fmla="*/ 622 w 622"/>
                  <a:gd name="T83" fmla="*/ 280 h 4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22"/>
                  <a:gd name="T127" fmla="*/ 0 h 494"/>
                  <a:gd name="T128" fmla="*/ 622 w 622"/>
                  <a:gd name="T129" fmla="*/ 494 h 4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22" h="494">
                    <a:moveTo>
                      <a:pt x="622" y="280"/>
                    </a:moveTo>
                    <a:lnTo>
                      <a:pt x="614" y="218"/>
                    </a:lnTo>
                    <a:lnTo>
                      <a:pt x="602" y="212"/>
                    </a:lnTo>
                    <a:lnTo>
                      <a:pt x="604" y="172"/>
                    </a:lnTo>
                    <a:lnTo>
                      <a:pt x="580" y="144"/>
                    </a:lnTo>
                    <a:lnTo>
                      <a:pt x="554" y="116"/>
                    </a:lnTo>
                    <a:lnTo>
                      <a:pt x="554" y="84"/>
                    </a:lnTo>
                    <a:lnTo>
                      <a:pt x="542" y="72"/>
                    </a:lnTo>
                    <a:lnTo>
                      <a:pt x="540" y="60"/>
                    </a:lnTo>
                    <a:lnTo>
                      <a:pt x="526" y="48"/>
                    </a:lnTo>
                    <a:lnTo>
                      <a:pt x="502" y="46"/>
                    </a:lnTo>
                    <a:lnTo>
                      <a:pt x="486" y="62"/>
                    </a:lnTo>
                    <a:lnTo>
                      <a:pt x="462" y="64"/>
                    </a:lnTo>
                    <a:lnTo>
                      <a:pt x="442" y="54"/>
                    </a:lnTo>
                    <a:lnTo>
                      <a:pt x="416" y="64"/>
                    </a:lnTo>
                    <a:lnTo>
                      <a:pt x="382" y="64"/>
                    </a:lnTo>
                    <a:lnTo>
                      <a:pt x="378" y="46"/>
                    </a:lnTo>
                    <a:lnTo>
                      <a:pt x="364" y="30"/>
                    </a:lnTo>
                    <a:lnTo>
                      <a:pt x="344" y="20"/>
                    </a:lnTo>
                    <a:lnTo>
                      <a:pt x="318" y="0"/>
                    </a:lnTo>
                    <a:lnTo>
                      <a:pt x="302" y="4"/>
                    </a:lnTo>
                    <a:lnTo>
                      <a:pt x="274" y="38"/>
                    </a:lnTo>
                    <a:lnTo>
                      <a:pt x="242" y="54"/>
                    </a:lnTo>
                    <a:lnTo>
                      <a:pt x="220" y="56"/>
                    </a:lnTo>
                    <a:lnTo>
                      <a:pt x="210" y="36"/>
                    </a:lnTo>
                    <a:lnTo>
                      <a:pt x="188" y="16"/>
                    </a:lnTo>
                    <a:lnTo>
                      <a:pt x="174" y="46"/>
                    </a:lnTo>
                    <a:lnTo>
                      <a:pt x="164" y="70"/>
                    </a:lnTo>
                    <a:lnTo>
                      <a:pt x="144" y="90"/>
                    </a:lnTo>
                    <a:lnTo>
                      <a:pt x="154" y="116"/>
                    </a:lnTo>
                    <a:lnTo>
                      <a:pt x="118" y="118"/>
                    </a:lnTo>
                    <a:lnTo>
                      <a:pt x="98" y="108"/>
                    </a:lnTo>
                    <a:lnTo>
                      <a:pt x="82" y="120"/>
                    </a:lnTo>
                    <a:lnTo>
                      <a:pt x="56" y="118"/>
                    </a:lnTo>
                    <a:lnTo>
                      <a:pt x="48" y="138"/>
                    </a:lnTo>
                    <a:lnTo>
                      <a:pt x="68" y="160"/>
                    </a:lnTo>
                    <a:lnTo>
                      <a:pt x="86" y="174"/>
                    </a:lnTo>
                    <a:lnTo>
                      <a:pt x="82" y="192"/>
                    </a:lnTo>
                    <a:lnTo>
                      <a:pt x="56" y="198"/>
                    </a:lnTo>
                    <a:lnTo>
                      <a:pt x="44" y="216"/>
                    </a:lnTo>
                    <a:lnTo>
                      <a:pt x="50" y="234"/>
                    </a:lnTo>
                    <a:lnTo>
                      <a:pt x="18" y="254"/>
                    </a:lnTo>
                    <a:lnTo>
                      <a:pt x="22" y="278"/>
                    </a:lnTo>
                    <a:lnTo>
                      <a:pt x="38" y="304"/>
                    </a:lnTo>
                    <a:lnTo>
                      <a:pt x="24" y="326"/>
                    </a:lnTo>
                    <a:lnTo>
                      <a:pt x="42" y="338"/>
                    </a:lnTo>
                    <a:lnTo>
                      <a:pt x="66" y="344"/>
                    </a:lnTo>
                    <a:lnTo>
                      <a:pt x="36" y="388"/>
                    </a:lnTo>
                    <a:lnTo>
                      <a:pt x="20" y="426"/>
                    </a:lnTo>
                    <a:lnTo>
                      <a:pt x="0" y="458"/>
                    </a:lnTo>
                    <a:lnTo>
                      <a:pt x="22" y="482"/>
                    </a:lnTo>
                    <a:lnTo>
                      <a:pt x="44" y="494"/>
                    </a:lnTo>
                    <a:lnTo>
                      <a:pt x="74" y="480"/>
                    </a:lnTo>
                    <a:lnTo>
                      <a:pt x="94" y="466"/>
                    </a:lnTo>
                    <a:lnTo>
                      <a:pt x="120" y="466"/>
                    </a:lnTo>
                    <a:lnTo>
                      <a:pt x="120" y="450"/>
                    </a:lnTo>
                    <a:lnTo>
                      <a:pt x="108" y="434"/>
                    </a:lnTo>
                    <a:lnTo>
                      <a:pt x="120" y="422"/>
                    </a:lnTo>
                    <a:lnTo>
                      <a:pt x="150" y="422"/>
                    </a:lnTo>
                    <a:lnTo>
                      <a:pt x="182" y="404"/>
                    </a:lnTo>
                    <a:lnTo>
                      <a:pt x="210" y="432"/>
                    </a:lnTo>
                    <a:lnTo>
                      <a:pt x="224" y="442"/>
                    </a:lnTo>
                    <a:lnTo>
                      <a:pt x="268" y="440"/>
                    </a:lnTo>
                    <a:lnTo>
                      <a:pt x="288" y="454"/>
                    </a:lnTo>
                    <a:lnTo>
                      <a:pt x="308" y="442"/>
                    </a:lnTo>
                    <a:lnTo>
                      <a:pt x="362" y="440"/>
                    </a:lnTo>
                    <a:lnTo>
                      <a:pt x="386" y="450"/>
                    </a:lnTo>
                    <a:lnTo>
                      <a:pt x="404" y="436"/>
                    </a:lnTo>
                    <a:lnTo>
                      <a:pt x="406" y="416"/>
                    </a:lnTo>
                    <a:lnTo>
                      <a:pt x="430" y="412"/>
                    </a:lnTo>
                    <a:lnTo>
                      <a:pt x="462" y="390"/>
                    </a:lnTo>
                    <a:lnTo>
                      <a:pt x="484" y="374"/>
                    </a:lnTo>
                    <a:lnTo>
                      <a:pt x="500" y="386"/>
                    </a:lnTo>
                    <a:lnTo>
                      <a:pt x="504" y="400"/>
                    </a:lnTo>
                    <a:lnTo>
                      <a:pt x="524" y="396"/>
                    </a:lnTo>
                    <a:lnTo>
                      <a:pt x="534" y="378"/>
                    </a:lnTo>
                    <a:lnTo>
                      <a:pt x="522" y="354"/>
                    </a:lnTo>
                    <a:lnTo>
                      <a:pt x="524" y="322"/>
                    </a:lnTo>
                    <a:lnTo>
                      <a:pt x="548" y="318"/>
                    </a:lnTo>
                    <a:lnTo>
                      <a:pt x="570" y="328"/>
                    </a:lnTo>
                    <a:lnTo>
                      <a:pt x="598" y="326"/>
                    </a:lnTo>
                    <a:lnTo>
                      <a:pt x="604" y="314"/>
                    </a:lnTo>
                    <a:lnTo>
                      <a:pt x="606" y="288"/>
                    </a:lnTo>
                    <a:lnTo>
                      <a:pt x="622" y="280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3" name="Freeform 38"/>
              <p:cNvSpPr>
                <a:spLocks/>
              </p:cNvSpPr>
              <p:nvPr/>
            </p:nvSpPr>
            <p:spPr bwMode="gray">
              <a:xfrm>
                <a:off x="953784" y="2364428"/>
                <a:ext cx="510830" cy="465232"/>
              </a:xfrm>
              <a:custGeom>
                <a:avLst/>
                <a:gdLst>
                  <a:gd name="T0" fmla="*/ 0 w 202"/>
                  <a:gd name="T1" fmla="*/ 76 h 184"/>
                  <a:gd name="T2" fmla="*/ 2 w 202"/>
                  <a:gd name="T3" fmla="*/ 60 h 184"/>
                  <a:gd name="T4" fmla="*/ 20 w 202"/>
                  <a:gd name="T5" fmla="*/ 50 h 184"/>
                  <a:gd name="T6" fmla="*/ 28 w 202"/>
                  <a:gd name="T7" fmla="*/ 28 h 184"/>
                  <a:gd name="T8" fmla="*/ 38 w 202"/>
                  <a:gd name="T9" fmla="*/ 18 h 184"/>
                  <a:gd name="T10" fmla="*/ 62 w 202"/>
                  <a:gd name="T11" fmla="*/ 18 h 184"/>
                  <a:gd name="T12" fmla="*/ 76 w 202"/>
                  <a:gd name="T13" fmla="*/ 0 h 184"/>
                  <a:gd name="T14" fmla="*/ 98 w 202"/>
                  <a:gd name="T15" fmla="*/ 10 h 184"/>
                  <a:gd name="T16" fmla="*/ 118 w 202"/>
                  <a:gd name="T17" fmla="*/ 32 h 184"/>
                  <a:gd name="T18" fmla="*/ 118 w 202"/>
                  <a:gd name="T19" fmla="*/ 48 h 184"/>
                  <a:gd name="T20" fmla="*/ 116 w 202"/>
                  <a:gd name="T21" fmla="*/ 72 h 184"/>
                  <a:gd name="T22" fmla="*/ 122 w 202"/>
                  <a:gd name="T23" fmla="*/ 98 h 184"/>
                  <a:gd name="T24" fmla="*/ 136 w 202"/>
                  <a:gd name="T25" fmla="*/ 98 h 184"/>
                  <a:gd name="T26" fmla="*/ 156 w 202"/>
                  <a:gd name="T27" fmla="*/ 80 h 184"/>
                  <a:gd name="T28" fmla="*/ 180 w 202"/>
                  <a:gd name="T29" fmla="*/ 100 h 184"/>
                  <a:gd name="T30" fmla="*/ 192 w 202"/>
                  <a:gd name="T31" fmla="*/ 112 h 184"/>
                  <a:gd name="T32" fmla="*/ 202 w 202"/>
                  <a:gd name="T33" fmla="*/ 134 h 184"/>
                  <a:gd name="T34" fmla="*/ 202 w 202"/>
                  <a:gd name="T35" fmla="*/ 146 h 184"/>
                  <a:gd name="T36" fmla="*/ 182 w 202"/>
                  <a:gd name="T37" fmla="*/ 168 h 184"/>
                  <a:gd name="T38" fmla="*/ 164 w 202"/>
                  <a:gd name="T39" fmla="*/ 180 h 184"/>
                  <a:gd name="T40" fmla="*/ 146 w 202"/>
                  <a:gd name="T41" fmla="*/ 166 h 184"/>
                  <a:gd name="T42" fmla="*/ 126 w 202"/>
                  <a:gd name="T43" fmla="*/ 154 h 184"/>
                  <a:gd name="T44" fmla="*/ 118 w 202"/>
                  <a:gd name="T45" fmla="*/ 164 h 184"/>
                  <a:gd name="T46" fmla="*/ 94 w 202"/>
                  <a:gd name="T47" fmla="*/ 164 h 184"/>
                  <a:gd name="T48" fmla="*/ 84 w 202"/>
                  <a:gd name="T49" fmla="*/ 184 h 184"/>
                  <a:gd name="T50" fmla="*/ 68 w 202"/>
                  <a:gd name="T51" fmla="*/ 170 h 184"/>
                  <a:gd name="T52" fmla="*/ 56 w 202"/>
                  <a:gd name="T53" fmla="*/ 142 h 184"/>
                  <a:gd name="T54" fmla="*/ 46 w 202"/>
                  <a:gd name="T55" fmla="*/ 132 h 184"/>
                  <a:gd name="T56" fmla="*/ 48 w 202"/>
                  <a:gd name="T57" fmla="*/ 100 h 184"/>
                  <a:gd name="T58" fmla="*/ 22 w 202"/>
                  <a:gd name="T59" fmla="*/ 98 h 184"/>
                  <a:gd name="T60" fmla="*/ 8 w 202"/>
                  <a:gd name="T61" fmla="*/ 86 h 184"/>
                  <a:gd name="T62" fmla="*/ 0 w 202"/>
                  <a:gd name="T63" fmla="*/ 76 h 1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2"/>
                  <a:gd name="T97" fmla="*/ 0 h 184"/>
                  <a:gd name="T98" fmla="*/ 202 w 202"/>
                  <a:gd name="T99" fmla="*/ 184 h 1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2" h="184">
                    <a:moveTo>
                      <a:pt x="0" y="76"/>
                    </a:moveTo>
                    <a:lnTo>
                      <a:pt x="2" y="60"/>
                    </a:lnTo>
                    <a:lnTo>
                      <a:pt x="20" y="50"/>
                    </a:lnTo>
                    <a:lnTo>
                      <a:pt x="28" y="28"/>
                    </a:lnTo>
                    <a:lnTo>
                      <a:pt x="38" y="18"/>
                    </a:lnTo>
                    <a:lnTo>
                      <a:pt x="62" y="18"/>
                    </a:lnTo>
                    <a:lnTo>
                      <a:pt x="76" y="0"/>
                    </a:lnTo>
                    <a:lnTo>
                      <a:pt x="98" y="10"/>
                    </a:lnTo>
                    <a:lnTo>
                      <a:pt x="118" y="32"/>
                    </a:lnTo>
                    <a:lnTo>
                      <a:pt x="118" y="48"/>
                    </a:lnTo>
                    <a:lnTo>
                      <a:pt x="116" y="72"/>
                    </a:lnTo>
                    <a:lnTo>
                      <a:pt x="122" y="98"/>
                    </a:lnTo>
                    <a:lnTo>
                      <a:pt x="136" y="98"/>
                    </a:lnTo>
                    <a:lnTo>
                      <a:pt x="156" y="80"/>
                    </a:lnTo>
                    <a:lnTo>
                      <a:pt x="180" y="100"/>
                    </a:lnTo>
                    <a:lnTo>
                      <a:pt x="192" y="112"/>
                    </a:lnTo>
                    <a:lnTo>
                      <a:pt x="202" y="134"/>
                    </a:lnTo>
                    <a:lnTo>
                      <a:pt x="202" y="146"/>
                    </a:lnTo>
                    <a:lnTo>
                      <a:pt x="182" y="168"/>
                    </a:lnTo>
                    <a:lnTo>
                      <a:pt x="164" y="180"/>
                    </a:lnTo>
                    <a:lnTo>
                      <a:pt x="146" y="166"/>
                    </a:lnTo>
                    <a:lnTo>
                      <a:pt x="126" y="154"/>
                    </a:lnTo>
                    <a:lnTo>
                      <a:pt x="118" y="164"/>
                    </a:lnTo>
                    <a:lnTo>
                      <a:pt x="94" y="164"/>
                    </a:lnTo>
                    <a:lnTo>
                      <a:pt x="84" y="184"/>
                    </a:lnTo>
                    <a:lnTo>
                      <a:pt x="68" y="170"/>
                    </a:lnTo>
                    <a:lnTo>
                      <a:pt x="56" y="142"/>
                    </a:lnTo>
                    <a:lnTo>
                      <a:pt x="46" y="132"/>
                    </a:lnTo>
                    <a:lnTo>
                      <a:pt x="48" y="100"/>
                    </a:lnTo>
                    <a:lnTo>
                      <a:pt x="22" y="98"/>
                    </a:lnTo>
                    <a:lnTo>
                      <a:pt x="8" y="86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4" name="Freeform 39"/>
              <p:cNvSpPr>
                <a:spLocks/>
              </p:cNvSpPr>
              <p:nvPr/>
            </p:nvSpPr>
            <p:spPr bwMode="gray">
              <a:xfrm>
                <a:off x="953784" y="2364428"/>
                <a:ext cx="510830" cy="465232"/>
              </a:xfrm>
              <a:custGeom>
                <a:avLst/>
                <a:gdLst>
                  <a:gd name="T0" fmla="*/ 0 w 202"/>
                  <a:gd name="T1" fmla="*/ 76 h 184"/>
                  <a:gd name="T2" fmla="*/ 2 w 202"/>
                  <a:gd name="T3" fmla="*/ 60 h 184"/>
                  <a:gd name="T4" fmla="*/ 20 w 202"/>
                  <a:gd name="T5" fmla="*/ 50 h 184"/>
                  <a:gd name="T6" fmla="*/ 28 w 202"/>
                  <a:gd name="T7" fmla="*/ 28 h 184"/>
                  <a:gd name="T8" fmla="*/ 38 w 202"/>
                  <a:gd name="T9" fmla="*/ 18 h 184"/>
                  <a:gd name="T10" fmla="*/ 62 w 202"/>
                  <a:gd name="T11" fmla="*/ 18 h 184"/>
                  <a:gd name="T12" fmla="*/ 76 w 202"/>
                  <a:gd name="T13" fmla="*/ 0 h 184"/>
                  <a:gd name="T14" fmla="*/ 98 w 202"/>
                  <a:gd name="T15" fmla="*/ 10 h 184"/>
                  <a:gd name="T16" fmla="*/ 118 w 202"/>
                  <a:gd name="T17" fmla="*/ 32 h 184"/>
                  <a:gd name="T18" fmla="*/ 118 w 202"/>
                  <a:gd name="T19" fmla="*/ 48 h 184"/>
                  <a:gd name="T20" fmla="*/ 116 w 202"/>
                  <a:gd name="T21" fmla="*/ 72 h 184"/>
                  <a:gd name="T22" fmla="*/ 122 w 202"/>
                  <a:gd name="T23" fmla="*/ 98 h 184"/>
                  <a:gd name="T24" fmla="*/ 136 w 202"/>
                  <a:gd name="T25" fmla="*/ 98 h 184"/>
                  <a:gd name="T26" fmla="*/ 156 w 202"/>
                  <a:gd name="T27" fmla="*/ 80 h 184"/>
                  <a:gd name="T28" fmla="*/ 180 w 202"/>
                  <a:gd name="T29" fmla="*/ 100 h 184"/>
                  <a:gd name="T30" fmla="*/ 192 w 202"/>
                  <a:gd name="T31" fmla="*/ 112 h 184"/>
                  <a:gd name="T32" fmla="*/ 202 w 202"/>
                  <a:gd name="T33" fmla="*/ 134 h 184"/>
                  <a:gd name="T34" fmla="*/ 202 w 202"/>
                  <a:gd name="T35" fmla="*/ 146 h 184"/>
                  <a:gd name="T36" fmla="*/ 182 w 202"/>
                  <a:gd name="T37" fmla="*/ 168 h 184"/>
                  <a:gd name="T38" fmla="*/ 164 w 202"/>
                  <a:gd name="T39" fmla="*/ 180 h 184"/>
                  <a:gd name="T40" fmla="*/ 146 w 202"/>
                  <a:gd name="T41" fmla="*/ 166 h 184"/>
                  <a:gd name="T42" fmla="*/ 126 w 202"/>
                  <a:gd name="T43" fmla="*/ 154 h 184"/>
                  <a:gd name="T44" fmla="*/ 118 w 202"/>
                  <a:gd name="T45" fmla="*/ 164 h 184"/>
                  <a:gd name="T46" fmla="*/ 94 w 202"/>
                  <a:gd name="T47" fmla="*/ 164 h 184"/>
                  <a:gd name="T48" fmla="*/ 84 w 202"/>
                  <a:gd name="T49" fmla="*/ 184 h 184"/>
                  <a:gd name="T50" fmla="*/ 68 w 202"/>
                  <a:gd name="T51" fmla="*/ 170 h 184"/>
                  <a:gd name="T52" fmla="*/ 56 w 202"/>
                  <a:gd name="T53" fmla="*/ 142 h 184"/>
                  <a:gd name="T54" fmla="*/ 46 w 202"/>
                  <a:gd name="T55" fmla="*/ 132 h 184"/>
                  <a:gd name="T56" fmla="*/ 48 w 202"/>
                  <a:gd name="T57" fmla="*/ 100 h 184"/>
                  <a:gd name="T58" fmla="*/ 22 w 202"/>
                  <a:gd name="T59" fmla="*/ 98 h 184"/>
                  <a:gd name="T60" fmla="*/ 8 w 202"/>
                  <a:gd name="T61" fmla="*/ 86 h 184"/>
                  <a:gd name="T62" fmla="*/ 0 w 202"/>
                  <a:gd name="T63" fmla="*/ 76 h 1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2"/>
                  <a:gd name="T97" fmla="*/ 0 h 184"/>
                  <a:gd name="T98" fmla="*/ 202 w 202"/>
                  <a:gd name="T99" fmla="*/ 184 h 1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2" h="184">
                    <a:moveTo>
                      <a:pt x="0" y="76"/>
                    </a:moveTo>
                    <a:lnTo>
                      <a:pt x="2" y="60"/>
                    </a:lnTo>
                    <a:lnTo>
                      <a:pt x="20" y="50"/>
                    </a:lnTo>
                    <a:lnTo>
                      <a:pt x="28" y="28"/>
                    </a:lnTo>
                    <a:lnTo>
                      <a:pt x="38" y="18"/>
                    </a:lnTo>
                    <a:lnTo>
                      <a:pt x="62" y="18"/>
                    </a:lnTo>
                    <a:lnTo>
                      <a:pt x="76" y="0"/>
                    </a:lnTo>
                    <a:lnTo>
                      <a:pt x="98" y="10"/>
                    </a:lnTo>
                    <a:lnTo>
                      <a:pt x="118" y="32"/>
                    </a:lnTo>
                    <a:lnTo>
                      <a:pt x="118" y="48"/>
                    </a:lnTo>
                    <a:lnTo>
                      <a:pt x="116" y="72"/>
                    </a:lnTo>
                    <a:lnTo>
                      <a:pt x="122" y="98"/>
                    </a:lnTo>
                    <a:lnTo>
                      <a:pt x="136" y="98"/>
                    </a:lnTo>
                    <a:lnTo>
                      <a:pt x="156" y="80"/>
                    </a:lnTo>
                    <a:lnTo>
                      <a:pt x="180" y="100"/>
                    </a:lnTo>
                    <a:lnTo>
                      <a:pt x="192" y="112"/>
                    </a:lnTo>
                    <a:lnTo>
                      <a:pt x="202" y="134"/>
                    </a:lnTo>
                    <a:lnTo>
                      <a:pt x="202" y="146"/>
                    </a:lnTo>
                    <a:lnTo>
                      <a:pt x="182" y="168"/>
                    </a:lnTo>
                    <a:lnTo>
                      <a:pt x="164" y="180"/>
                    </a:lnTo>
                    <a:lnTo>
                      <a:pt x="146" y="166"/>
                    </a:lnTo>
                    <a:lnTo>
                      <a:pt x="126" y="154"/>
                    </a:lnTo>
                    <a:lnTo>
                      <a:pt x="118" y="164"/>
                    </a:lnTo>
                    <a:lnTo>
                      <a:pt x="94" y="164"/>
                    </a:lnTo>
                    <a:lnTo>
                      <a:pt x="84" y="184"/>
                    </a:lnTo>
                    <a:lnTo>
                      <a:pt x="68" y="170"/>
                    </a:lnTo>
                    <a:lnTo>
                      <a:pt x="56" y="142"/>
                    </a:lnTo>
                    <a:lnTo>
                      <a:pt x="46" y="132"/>
                    </a:lnTo>
                    <a:lnTo>
                      <a:pt x="48" y="100"/>
                    </a:lnTo>
                    <a:lnTo>
                      <a:pt x="22" y="98"/>
                    </a:lnTo>
                    <a:lnTo>
                      <a:pt x="8" y="86"/>
                    </a:lnTo>
                    <a:lnTo>
                      <a:pt x="0" y="76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5" name="Freeform 40"/>
              <p:cNvSpPr>
                <a:spLocks/>
              </p:cNvSpPr>
              <p:nvPr/>
            </p:nvSpPr>
            <p:spPr bwMode="gray">
              <a:xfrm>
                <a:off x="1434267" y="2516134"/>
                <a:ext cx="318636" cy="257900"/>
              </a:xfrm>
              <a:custGeom>
                <a:avLst/>
                <a:gdLst>
                  <a:gd name="T0" fmla="*/ 0 w 126"/>
                  <a:gd name="T1" fmla="*/ 50 h 102"/>
                  <a:gd name="T2" fmla="*/ 28 w 126"/>
                  <a:gd name="T3" fmla="*/ 46 h 102"/>
                  <a:gd name="T4" fmla="*/ 38 w 126"/>
                  <a:gd name="T5" fmla="*/ 28 h 102"/>
                  <a:gd name="T6" fmla="*/ 54 w 126"/>
                  <a:gd name="T7" fmla="*/ 18 h 102"/>
                  <a:gd name="T8" fmla="*/ 64 w 126"/>
                  <a:gd name="T9" fmla="*/ 0 h 102"/>
                  <a:gd name="T10" fmla="*/ 92 w 126"/>
                  <a:gd name="T11" fmla="*/ 0 h 102"/>
                  <a:gd name="T12" fmla="*/ 104 w 126"/>
                  <a:gd name="T13" fmla="*/ 26 h 102"/>
                  <a:gd name="T14" fmla="*/ 112 w 126"/>
                  <a:gd name="T15" fmla="*/ 40 h 102"/>
                  <a:gd name="T16" fmla="*/ 126 w 126"/>
                  <a:gd name="T17" fmla="*/ 46 h 102"/>
                  <a:gd name="T18" fmla="*/ 122 w 126"/>
                  <a:gd name="T19" fmla="*/ 68 h 102"/>
                  <a:gd name="T20" fmla="*/ 102 w 126"/>
                  <a:gd name="T21" fmla="*/ 92 h 102"/>
                  <a:gd name="T22" fmla="*/ 80 w 126"/>
                  <a:gd name="T23" fmla="*/ 102 h 102"/>
                  <a:gd name="T24" fmla="*/ 46 w 126"/>
                  <a:gd name="T25" fmla="*/ 96 h 102"/>
                  <a:gd name="T26" fmla="*/ 22 w 126"/>
                  <a:gd name="T27" fmla="*/ 90 h 102"/>
                  <a:gd name="T28" fmla="*/ 12 w 126"/>
                  <a:gd name="T29" fmla="*/ 84 h 102"/>
                  <a:gd name="T30" fmla="*/ 12 w 126"/>
                  <a:gd name="T31" fmla="*/ 74 h 102"/>
                  <a:gd name="T32" fmla="*/ 0 w 126"/>
                  <a:gd name="T33" fmla="*/ 5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102"/>
                  <a:gd name="T53" fmla="*/ 126 w 126"/>
                  <a:gd name="T54" fmla="*/ 102 h 1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102">
                    <a:moveTo>
                      <a:pt x="0" y="50"/>
                    </a:moveTo>
                    <a:lnTo>
                      <a:pt x="28" y="46"/>
                    </a:lnTo>
                    <a:lnTo>
                      <a:pt x="38" y="28"/>
                    </a:lnTo>
                    <a:lnTo>
                      <a:pt x="54" y="18"/>
                    </a:lnTo>
                    <a:lnTo>
                      <a:pt x="64" y="0"/>
                    </a:lnTo>
                    <a:lnTo>
                      <a:pt x="92" y="0"/>
                    </a:lnTo>
                    <a:lnTo>
                      <a:pt x="104" y="26"/>
                    </a:lnTo>
                    <a:lnTo>
                      <a:pt x="112" y="40"/>
                    </a:lnTo>
                    <a:lnTo>
                      <a:pt x="126" y="46"/>
                    </a:lnTo>
                    <a:lnTo>
                      <a:pt x="122" y="68"/>
                    </a:lnTo>
                    <a:lnTo>
                      <a:pt x="102" y="92"/>
                    </a:lnTo>
                    <a:lnTo>
                      <a:pt x="80" y="102"/>
                    </a:lnTo>
                    <a:lnTo>
                      <a:pt x="46" y="96"/>
                    </a:lnTo>
                    <a:lnTo>
                      <a:pt x="22" y="90"/>
                    </a:lnTo>
                    <a:lnTo>
                      <a:pt x="12" y="84"/>
                    </a:lnTo>
                    <a:lnTo>
                      <a:pt x="12" y="7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6" name="Freeform 41"/>
              <p:cNvSpPr>
                <a:spLocks/>
              </p:cNvSpPr>
              <p:nvPr/>
            </p:nvSpPr>
            <p:spPr bwMode="gray">
              <a:xfrm>
                <a:off x="1434267" y="2516134"/>
                <a:ext cx="318636" cy="257900"/>
              </a:xfrm>
              <a:custGeom>
                <a:avLst/>
                <a:gdLst>
                  <a:gd name="T0" fmla="*/ 0 w 126"/>
                  <a:gd name="T1" fmla="*/ 50 h 102"/>
                  <a:gd name="T2" fmla="*/ 28 w 126"/>
                  <a:gd name="T3" fmla="*/ 46 h 102"/>
                  <a:gd name="T4" fmla="*/ 38 w 126"/>
                  <a:gd name="T5" fmla="*/ 28 h 102"/>
                  <a:gd name="T6" fmla="*/ 54 w 126"/>
                  <a:gd name="T7" fmla="*/ 18 h 102"/>
                  <a:gd name="T8" fmla="*/ 64 w 126"/>
                  <a:gd name="T9" fmla="*/ 0 h 102"/>
                  <a:gd name="T10" fmla="*/ 92 w 126"/>
                  <a:gd name="T11" fmla="*/ 0 h 102"/>
                  <a:gd name="T12" fmla="*/ 104 w 126"/>
                  <a:gd name="T13" fmla="*/ 26 h 102"/>
                  <a:gd name="T14" fmla="*/ 112 w 126"/>
                  <a:gd name="T15" fmla="*/ 40 h 102"/>
                  <a:gd name="T16" fmla="*/ 126 w 126"/>
                  <a:gd name="T17" fmla="*/ 46 h 102"/>
                  <a:gd name="T18" fmla="*/ 122 w 126"/>
                  <a:gd name="T19" fmla="*/ 68 h 102"/>
                  <a:gd name="T20" fmla="*/ 102 w 126"/>
                  <a:gd name="T21" fmla="*/ 92 h 102"/>
                  <a:gd name="T22" fmla="*/ 80 w 126"/>
                  <a:gd name="T23" fmla="*/ 102 h 102"/>
                  <a:gd name="T24" fmla="*/ 46 w 126"/>
                  <a:gd name="T25" fmla="*/ 96 h 102"/>
                  <a:gd name="T26" fmla="*/ 22 w 126"/>
                  <a:gd name="T27" fmla="*/ 90 h 102"/>
                  <a:gd name="T28" fmla="*/ 12 w 126"/>
                  <a:gd name="T29" fmla="*/ 84 h 102"/>
                  <a:gd name="T30" fmla="*/ 12 w 126"/>
                  <a:gd name="T31" fmla="*/ 74 h 102"/>
                  <a:gd name="T32" fmla="*/ 0 w 126"/>
                  <a:gd name="T33" fmla="*/ 5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102"/>
                  <a:gd name="T53" fmla="*/ 126 w 126"/>
                  <a:gd name="T54" fmla="*/ 102 h 1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102">
                    <a:moveTo>
                      <a:pt x="0" y="50"/>
                    </a:moveTo>
                    <a:lnTo>
                      <a:pt x="28" y="46"/>
                    </a:lnTo>
                    <a:lnTo>
                      <a:pt x="38" y="28"/>
                    </a:lnTo>
                    <a:lnTo>
                      <a:pt x="54" y="18"/>
                    </a:lnTo>
                    <a:lnTo>
                      <a:pt x="64" y="0"/>
                    </a:lnTo>
                    <a:lnTo>
                      <a:pt x="92" y="0"/>
                    </a:lnTo>
                    <a:lnTo>
                      <a:pt x="104" y="26"/>
                    </a:lnTo>
                    <a:lnTo>
                      <a:pt x="112" y="40"/>
                    </a:lnTo>
                    <a:lnTo>
                      <a:pt x="126" y="46"/>
                    </a:lnTo>
                    <a:lnTo>
                      <a:pt x="122" y="68"/>
                    </a:lnTo>
                    <a:lnTo>
                      <a:pt x="102" y="92"/>
                    </a:lnTo>
                    <a:lnTo>
                      <a:pt x="80" y="102"/>
                    </a:lnTo>
                    <a:lnTo>
                      <a:pt x="46" y="96"/>
                    </a:lnTo>
                    <a:lnTo>
                      <a:pt x="22" y="90"/>
                    </a:lnTo>
                    <a:lnTo>
                      <a:pt x="12" y="84"/>
                    </a:lnTo>
                    <a:lnTo>
                      <a:pt x="12" y="74"/>
                    </a:lnTo>
                    <a:lnTo>
                      <a:pt x="0" y="50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7" name="Freeform 42"/>
              <p:cNvSpPr>
                <a:spLocks/>
              </p:cNvSpPr>
              <p:nvPr/>
            </p:nvSpPr>
            <p:spPr bwMode="gray">
              <a:xfrm>
                <a:off x="1247132" y="2005390"/>
                <a:ext cx="971082" cy="1264218"/>
              </a:xfrm>
              <a:custGeom>
                <a:avLst/>
                <a:gdLst>
                  <a:gd name="T0" fmla="*/ 2 w 384"/>
                  <a:gd name="T1" fmla="*/ 190 h 500"/>
                  <a:gd name="T2" fmla="*/ 6 w 384"/>
                  <a:gd name="T3" fmla="*/ 240 h 500"/>
                  <a:gd name="T4" fmla="*/ 40 w 384"/>
                  <a:gd name="T5" fmla="*/ 222 h 500"/>
                  <a:gd name="T6" fmla="*/ 76 w 384"/>
                  <a:gd name="T7" fmla="*/ 254 h 500"/>
                  <a:gd name="T8" fmla="*/ 112 w 384"/>
                  <a:gd name="T9" fmla="*/ 230 h 500"/>
                  <a:gd name="T10" fmla="*/ 138 w 384"/>
                  <a:gd name="T11" fmla="*/ 202 h 500"/>
                  <a:gd name="T12" fmla="*/ 178 w 384"/>
                  <a:gd name="T13" fmla="*/ 228 h 500"/>
                  <a:gd name="T14" fmla="*/ 200 w 384"/>
                  <a:gd name="T15" fmla="*/ 248 h 500"/>
                  <a:gd name="T16" fmla="*/ 176 w 384"/>
                  <a:gd name="T17" fmla="*/ 294 h 500"/>
                  <a:gd name="T18" fmla="*/ 118 w 384"/>
                  <a:gd name="T19" fmla="*/ 298 h 500"/>
                  <a:gd name="T20" fmla="*/ 86 w 384"/>
                  <a:gd name="T21" fmla="*/ 288 h 500"/>
                  <a:gd name="T22" fmla="*/ 46 w 384"/>
                  <a:gd name="T23" fmla="*/ 324 h 500"/>
                  <a:gd name="T24" fmla="*/ 36 w 384"/>
                  <a:gd name="T25" fmla="*/ 362 h 500"/>
                  <a:gd name="T26" fmla="*/ 22 w 384"/>
                  <a:gd name="T27" fmla="*/ 388 h 500"/>
                  <a:gd name="T28" fmla="*/ 20 w 384"/>
                  <a:gd name="T29" fmla="*/ 418 h 500"/>
                  <a:gd name="T30" fmla="*/ 50 w 384"/>
                  <a:gd name="T31" fmla="*/ 430 h 500"/>
                  <a:gd name="T32" fmla="*/ 90 w 384"/>
                  <a:gd name="T33" fmla="*/ 496 h 500"/>
                  <a:gd name="T34" fmla="*/ 140 w 384"/>
                  <a:gd name="T35" fmla="*/ 488 h 500"/>
                  <a:gd name="T36" fmla="*/ 196 w 384"/>
                  <a:gd name="T37" fmla="*/ 482 h 500"/>
                  <a:gd name="T38" fmla="*/ 222 w 384"/>
                  <a:gd name="T39" fmla="*/ 498 h 500"/>
                  <a:gd name="T40" fmla="*/ 272 w 384"/>
                  <a:gd name="T41" fmla="*/ 462 h 500"/>
                  <a:gd name="T42" fmla="*/ 334 w 384"/>
                  <a:gd name="T43" fmla="*/ 422 h 500"/>
                  <a:gd name="T44" fmla="*/ 364 w 384"/>
                  <a:gd name="T45" fmla="*/ 334 h 500"/>
                  <a:gd name="T46" fmla="*/ 374 w 384"/>
                  <a:gd name="T47" fmla="*/ 312 h 500"/>
                  <a:gd name="T48" fmla="*/ 372 w 384"/>
                  <a:gd name="T49" fmla="*/ 292 h 500"/>
                  <a:gd name="T50" fmla="*/ 384 w 384"/>
                  <a:gd name="T51" fmla="*/ 266 h 500"/>
                  <a:gd name="T52" fmla="*/ 344 w 384"/>
                  <a:gd name="T53" fmla="*/ 240 h 500"/>
                  <a:gd name="T54" fmla="*/ 306 w 384"/>
                  <a:gd name="T55" fmla="*/ 232 h 500"/>
                  <a:gd name="T56" fmla="*/ 300 w 384"/>
                  <a:gd name="T57" fmla="*/ 194 h 500"/>
                  <a:gd name="T58" fmla="*/ 294 w 384"/>
                  <a:gd name="T59" fmla="*/ 168 h 500"/>
                  <a:gd name="T60" fmla="*/ 314 w 384"/>
                  <a:gd name="T61" fmla="*/ 136 h 500"/>
                  <a:gd name="T62" fmla="*/ 288 w 384"/>
                  <a:gd name="T63" fmla="*/ 98 h 500"/>
                  <a:gd name="T64" fmla="*/ 254 w 384"/>
                  <a:gd name="T65" fmla="*/ 60 h 500"/>
                  <a:gd name="T66" fmla="*/ 206 w 384"/>
                  <a:gd name="T67" fmla="*/ 40 h 500"/>
                  <a:gd name="T68" fmla="*/ 184 w 384"/>
                  <a:gd name="T69" fmla="*/ 8 h 500"/>
                  <a:gd name="T70" fmla="*/ 146 w 384"/>
                  <a:gd name="T71" fmla="*/ 0 h 500"/>
                  <a:gd name="T72" fmla="*/ 102 w 384"/>
                  <a:gd name="T73" fmla="*/ 16 h 500"/>
                  <a:gd name="T74" fmla="*/ 70 w 384"/>
                  <a:gd name="T75" fmla="*/ 42 h 500"/>
                  <a:gd name="T76" fmla="*/ 100 w 384"/>
                  <a:gd name="T77" fmla="*/ 60 h 500"/>
                  <a:gd name="T78" fmla="*/ 92 w 384"/>
                  <a:gd name="T79" fmla="*/ 92 h 500"/>
                  <a:gd name="T80" fmla="*/ 60 w 384"/>
                  <a:gd name="T81" fmla="*/ 106 h 500"/>
                  <a:gd name="T82" fmla="*/ 52 w 384"/>
                  <a:gd name="T83" fmla="*/ 132 h 500"/>
                  <a:gd name="T84" fmla="*/ 60 w 384"/>
                  <a:gd name="T85" fmla="*/ 158 h 500"/>
                  <a:gd name="T86" fmla="*/ 42 w 384"/>
                  <a:gd name="T87" fmla="*/ 174 h 500"/>
                  <a:gd name="T88" fmla="*/ 2 w 384"/>
                  <a:gd name="T89" fmla="*/ 176 h 5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84"/>
                  <a:gd name="T136" fmla="*/ 0 h 500"/>
                  <a:gd name="T137" fmla="*/ 384 w 384"/>
                  <a:gd name="T138" fmla="*/ 500 h 5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84" h="500">
                    <a:moveTo>
                      <a:pt x="2" y="176"/>
                    </a:moveTo>
                    <a:lnTo>
                      <a:pt x="2" y="190"/>
                    </a:lnTo>
                    <a:lnTo>
                      <a:pt x="0" y="214"/>
                    </a:lnTo>
                    <a:lnTo>
                      <a:pt x="6" y="240"/>
                    </a:lnTo>
                    <a:lnTo>
                      <a:pt x="20" y="240"/>
                    </a:lnTo>
                    <a:lnTo>
                      <a:pt x="40" y="222"/>
                    </a:lnTo>
                    <a:lnTo>
                      <a:pt x="64" y="242"/>
                    </a:lnTo>
                    <a:lnTo>
                      <a:pt x="76" y="254"/>
                    </a:lnTo>
                    <a:lnTo>
                      <a:pt x="100" y="248"/>
                    </a:lnTo>
                    <a:lnTo>
                      <a:pt x="112" y="230"/>
                    </a:lnTo>
                    <a:lnTo>
                      <a:pt x="128" y="220"/>
                    </a:lnTo>
                    <a:lnTo>
                      <a:pt x="138" y="202"/>
                    </a:lnTo>
                    <a:lnTo>
                      <a:pt x="166" y="202"/>
                    </a:lnTo>
                    <a:lnTo>
                      <a:pt x="178" y="228"/>
                    </a:lnTo>
                    <a:lnTo>
                      <a:pt x="186" y="242"/>
                    </a:lnTo>
                    <a:lnTo>
                      <a:pt x="200" y="248"/>
                    </a:lnTo>
                    <a:lnTo>
                      <a:pt x="196" y="270"/>
                    </a:lnTo>
                    <a:lnTo>
                      <a:pt x="176" y="294"/>
                    </a:lnTo>
                    <a:lnTo>
                      <a:pt x="152" y="304"/>
                    </a:lnTo>
                    <a:lnTo>
                      <a:pt x="118" y="298"/>
                    </a:lnTo>
                    <a:lnTo>
                      <a:pt x="98" y="292"/>
                    </a:lnTo>
                    <a:lnTo>
                      <a:pt x="86" y="288"/>
                    </a:lnTo>
                    <a:lnTo>
                      <a:pt x="66" y="310"/>
                    </a:lnTo>
                    <a:lnTo>
                      <a:pt x="46" y="324"/>
                    </a:lnTo>
                    <a:lnTo>
                      <a:pt x="44" y="354"/>
                    </a:lnTo>
                    <a:lnTo>
                      <a:pt x="36" y="362"/>
                    </a:lnTo>
                    <a:lnTo>
                      <a:pt x="36" y="382"/>
                    </a:lnTo>
                    <a:lnTo>
                      <a:pt x="22" y="388"/>
                    </a:lnTo>
                    <a:lnTo>
                      <a:pt x="16" y="402"/>
                    </a:lnTo>
                    <a:lnTo>
                      <a:pt x="20" y="418"/>
                    </a:lnTo>
                    <a:lnTo>
                      <a:pt x="34" y="428"/>
                    </a:lnTo>
                    <a:lnTo>
                      <a:pt x="50" y="430"/>
                    </a:lnTo>
                    <a:lnTo>
                      <a:pt x="54" y="462"/>
                    </a:lnTo>
                    <a:lnTo>
                      <a:pt x="90" y="496"/>
                    </a:lnTo>
                    <a:lnTo>
                      <a:pt x="112" y="500"/>
                    </a:lnTo>
                    <a:lnTo>
                      <a:pt x="140" y="488"/>
                    </a:lnTo>
                    <a:lnTo>
                      <a:pt x="170" y="482"/>
                    </a:lnTo>
                    <a:lnTo>
                      <a:pt x="196" y="482"/>
                    </a:lnTo>
                    <a:lnTo>
                      <a:pt x="214" y="494"/>
                    </a:lnTo>
                    <a:lnTo>
                      <a:pt x="222" y="498"/>
                    </a:lnTo>
                    <a:lnTo>
                      <a:pt x="236" y="496"/>
                    </a:lnTo>
                    <a:lnTo>
                      <a:pt x="272" y="462"/>
                    </a:lnTo>
                    <a:lnTo>
                      <a:pt x="306" y="446"/>
                    </a:lnTo>
                    <a:lnTo>
                      <a:pt x="334" y="422"/>
                    </a:lnTo>
                    <a:lnTo>
                      <a:pt x="364" y="400"/>
                    </a:lnTo>
                    <a:lnTo>
                      <a:pt x="364" y="334"/>
                    </a:lnTo>
                    <a:lnTo>
                      <a:pt x="374" y="326"/>
                    </a:lnTo>
                    <a:lnTo>
                      <a:pt x="374" y="312"/>
                    </a:lnTo>
                    <a:lnTo>
                      <a:pt x="384" y="304"/>
                    </a:lnTo>
                    <a:lnTo>
                      <a:pt x="372" y="292"/>
                    </a:lnTo>
                    <a:lnTo>
                      <a:pt x="368" y="280"/>
                    </a:lnTo>
                    <a:lnTo>
                      <a:pt x="384" y="266"/>
                    </a:lnTo>
                    <a:lnTo>
                      <a:pt x="364" y="238"/>
                    </a:lnTo>
                    <a:lnTo>
                      <a:pt x="344" y="240"/>
                    </a:lnTo>
                    <a:lnTo>
                      <a:pt x="324" y="232"/>
                    </a:lnTo>
                    <a:lnTo>
                      <a:pt x="306" y="232"/>
                    </a:lnTo>
                    <a:lnTo>
                      <a:pt x="300" y="222"/>
                    </a:lnTo>
                    <a:lnTo>
                      <a:pt x="300" y="194"/>
                    </a:lnTo>
                    <a:lnTo>
                      <a:pt x="292" y="184"/>
                    </a:lnTo>
                    <a:lnTo>
                      <a:pt x="294" y="168"/>
                    </a:lnTo>
                    <a:lnTo>
                      <a:pt x="306" y="150"/>
                    </a:lnTo>
                    <a:lnTo>
                      <a:pt x="314" y="136"/>
                    </a:lnTo>
                    <a:lnTo>
                      <a:pt x="308" y="116"/>
                    </a:lnTo>
                    <a:lnTo>
                      <a:pt x="288" y="98"/>
                    </a:lnTo>
                    <a:lnTo>
                      <a:pt x="274" y="76"/>
                    </a:lnTo>
                    <a:lnTo>
                      <a:pt x="254" y="60"/>
                    </a:lnTo>
                    <a:lnTo>
                      <a:pt x="232" y="56"/>
                    </a:lnTo>
                    <a:lnTo>
                      <a:pt x="206" y="40"/>
                    </a:lnTo>
                    <a:lnTo>
                      <a:pt x="192" y="22"/>
                    </a:lnTo>
                    <a:lnTo>
                      <a:pt x="184" y="8"/>
                    </a:lnTo>
                    <a:lnTo>
                      <a:pt x="182" y="0"/>
                    </a:lnTo>
                    <a:lnTo>
                      <a:pt x="146" y="0"/>
                    </a:lnTo>
                    <a:lnTo>
                      <a:pt x="134" y="16"/>
                    </a:lnTo>
                    <a:lnTo>
                      <a:pt x="102" y="16"/>
                    </a:lnTo>
                    <a:lnTo>
                      <a:pt x="96" y="38"/>
                    </a:lnTo>
                    <a:lnTo>
                      <a:pt x="70" y="42"/>
                    </a:lnTo>
                    <a:lnTo>
                      <a:pt x="66" y="58"/>
                    </a:lnTo>
                    <a:lnTo>
                      <a:pt x="100" y="60"/>
                    </a:lnTo>
                    <a:lnTo>
                      <a:pt x="104" y="76"/>
                    </a:lnTo>
                    <a:lnTo>
                      <a:pt x="92" y="92"/>
                    </a:lnTo>
                    <a:lnTo>
                      <a:pt x="84" y="106"/>
                    </a:lnTo>
                    <a:lnTo>
                      <a:pt x="60" y="106"/>
                    </a:lnTo>
                    <a:lnTo>
                      <a:pt x="46" y="120"/>
                    </a:lnTo>
                    <a:lnTo>
                      <a:pt x="52" y="132"/>
                    </a:lnTo>
                    <a:lnTo>
                      <a:pt x="64" y="140"/>
                    </a:lnTo>
                    <a:lnTo>
                      <a:pt x="60" y="158"/>
                    </a:lnTo>
                    <a:lnTo>
                      <a:pt x="44" y="156"/>
                    </a:lnTo>
                    <a:lnTo>
                      <a:pt x="42" y="174"/>
                    </a:lnTo>
                    <a:lnTo>
                      <a:pt x="30" y="180"/>
                    </a:lnTo>
                    <a:lnTo>
                      <a:pt x="2" y="176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8" name="Freeform 43"/>
              <p:cNvSpPr>
                <a:spLocks/>
              </p:cNvSpPr>
              <p:nvPr/>
            </p:nvSpPr>
            <p:spPr bwMode="gray">
              <a:xfrm>
                <a:off x="1247132" y="2005390"/>
                <a:ext cx="971082" cy="1264218"/>
              </a:xfrm>
              <a:custGeom>
                <a:avLst/>
                <a:gdLst>
                  <a:gd name="T0" fmla="*/ 2 w 384"/>
                  <a:gd name="T1" fmla="*/ 190 h 500"/>
                  <a:gd name="T2" fmla="*/ 6 w 384"/>
                  <a:gd name="T3" fmla="*/ 240 h 500"/>
                  <a:gd name="T4" fmla="*/ 40 w 384"/>
                  <a:gd name="T5" fmla="*/ 222 h 500"/>
                  <a:gd name="T6" fmla="*/ 76 w 384"/>
                  <a:gd name="T7" fmla="*/ 254 h 500"/>
                  <a:gd name="T8" fmla="*/ 112 w 384"/>
                  <a:gd name="T9" fmla="*/ 230 h 500"/>
                  <a:gd name="T10" fmla="*/ 138 w 384"/>
                  <a:gd name="T11" fmla="*/ 202 h 500"/>
                  <a:gd name="T12" fmla="*/ 178 w 384"/>
                  <a:gd name="T13" fmla="*/ 228 h 500"/>
                  <a:gd name="T14" fmla="*/ 200 w 384"/>
                  <a:gd name="T15" fmla="*/ 248 h 500"/>
                  <a:gd name="T16" fmla="*/ 176 w 384"/>
                  <a:gd name="T17" fmla="*/ 294 h 500"/>
                  <a:gd name="T18" fmla="*/ 118 w 384"/>
                  <a:gd name="T19" fmla="*/ 298 h 500"/>
                  <a:gd name="T20" fmla="*/ 86 w 384"/>
                  <a:gd name="T21" fmla="*/ 288 h 500"/>
                  <a:gd name="T22" fmla="*/ 46 w 384"/>
                  <a:gd name="T23" fmla="*/ 324 h 500"/>
                  <a:gd name="T24" fmla="*/ 36 w 384"/>
                  <a:gd name="T25" fmla="*/ 362 h 500"/>
                  <a:gd name="T26" fmla="*/ 22 w 384"/>
                  <a:gd name="T27" fmla="*/ 388 h 500"/>
                  <a:gd name="T28" fmla="*/ 20 w 384"/>
                  <a:gd name="T29" fmla="*/ 418 h 500"/>
                  <a:gd name="T30" fmla="*/ 50 w 384"/>
                  <a:gd name="T31" fmla="*/ 430 h 500"/>
                  <a:gd name="T32" fmla="*/ 90 w 384"/>
                  <a:gd name="T33" fmla="*/ 496 h 500"/>
                  <a:gd name="T34" fmla="*/ 140 w 384"/>
                  <a:gd name="T35" fmla="*/ 488 h 500"/>
                  <a:gd name="T36" fmla="*/ 196 w 384"/>
                  <a:gd name="T37" fmla="*/ 482 h 500"/>
                  <a:gd name="T38" fmla="*/ 222 w 384"/>
                  <a:gd name="T39" fmla="*/ 498 h 500"/>
                  <a:gd name="T40" fmla="*/ 272 w 384"/>
                  <a:gd name="T41" fmla="*/ 462 h 500"/>
                  <a:gd name="T42" fmla="*/ 334 w 384"/>
                  <a:gd name="T43" fmla="*/ 422 h 500"/>
                  <a:gd name="T44" fmla="*/ 364 w 384"/>
                  <a:gd name="T45" fmla="*/ 334 h 500"/>
                  <a:gd name="T46" fmla="*/ 374 w 384"/>
                  <a:gd name="T47" fmla="*/ 312 h 500"/>
                  <a:gd name="T48" fmla="*/ 372 w 384"/>
                  <a:gd name="T49" fmla="*/ 292 h 500"/>
                  <a:gd name="T50" fmla="*/ 384 w 384"/>
                  <a:gd name="T51" fmla="*/ 266 h 500"/>
                  <a:gd name="T52" fmla="*/ 344 w 384"/>
                  <a:gd name="T53" fmla="*/ 240 h 500"/>
                  <a:gd name="T54" fmla="*/ 306 w 384"/>
                  <a:gd name="T55" fmla="*/ 232 h 500"/>
                  <a:gd name="T56" fmla="*/ 300 w 384"/>
                  <a:gd name="T57" fmla="*/ 194 h 500"/>
                  <a:gd name="T58" fmla="*/ 294 w 384"/>
                  <a:gd name="T59" fmla="*/ 168 h 500"/>
                  <a:gd name="T60" fmla="*/ 314 w 384"/>
                  <a:gd name="T61" fmla="*/ 136 h 500"/>
                  <a:gd name="T62" fmla="*/ 288 w 384"/>
                  <a:gd name="T63" fmla="*/ 98 h 500"/>
                  <a:gd name="T64" fmla="*/ 254 w 384"/>
                  <a:gd name="T65" fmla="*/ 60 h 500"/>
                  <a:gd name="T66" fmla="*/ 206 w 384"/>
                  <a:gd name="T67" fmla="*/ 40 h 500"/>
                  <a:gd name="T68" fmla="*/ 184 w 384"/>
                  <a:gd name="T69" fmla="*/ 8 h 500"/>
                  <a:gd name="T70" fmla="*/ 146 w 384"/>
                  <a:gd name="T71" fmla="*/ 0 h 500"/>
                  <a:gd name="T72" fmla="*/ 102 w 384"/>
                  <a:gd name="T73" fmla="*/ 16 h 500"/>
                  <a:gd name="T74" fmla="*/ 70 w 384"/>
                  <a:gd name="T75" fmla="*/ 42 h 500"/>
                  <a:gd name="T76" fmla="*/ 100 w 384"/>
                  <a:gd name="T77" fmla="*/ 60 h 500"/>
                  <a:gd name="T78" fmla="*/ 92 w 384"/>
                  <a:gd name="T79" fmla="*/ 92 h 500"/>
                  <a:gd name="T80" fmla="*/ 60 w 384"/>
                  <a:gd name="T81" fmla="*/ 106 h 500"/>
                  <a:gd name="T82" fmla="*/ 52 w 384"/>
                  <a:gd name="T83" fmla="*/ 132 h 500"/>
                  <a:gd name="T84" fmla="*/ 60 w 384"/>
                  <a:gd name="T85" fmla="*/ 158 h 500"/>
                  <a:gd name="T86" fmla="*/ 42 w 384"/>
                  <a:gd name="T87" fmla="*/ 174 h 500"/>
                  <a:gd name="T88" fmla="*/ 2 w 384"/>
                  <a:gd name="T89" fmla="*/ 176 h 5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84"/>
                  <a:gd name="T136" fmla="*/ 0 h 500"/>
                  <a:gd name="T137" fmla="*/ 384 w 384"/>
                  <a:gd name="T138" fmla="*/ 500 h 5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84" h="500">
                    <a:moveTo>
                      <a:pt x="2" y="176"/>
                    </a:moveTo>
                    <a:lnTo>
                      <a:pt x="2" y="190"/>
                    </a:lnTo>
                    <a:lnTo>
                      <a:pt x="0" y="214"/>
                    </a:lnTo>
                    <a:lnTo>
                      <a:pt x="6" y="240"/>
                    </a:lnTo>
                    <a:lnTo>
                      <a:pt x="20" y="240"/>
                    </a:lnTo>
                    <a:lnTo>
                      <a:pt x="40" y="222"/>
                    </a:lnTo>
                    <a:lnTo>
                      <a:pt x="64" y="242"/>
                    </a:lnTo>
                    <a:lnTo>
                      <a:pt x="76" y="254"/>
                    </a:lnTo>
                    <a:lnTo>
                      <a:pt x="100" y="248"/>
                    </a:lnTo>
                    <a:lnTo>
                      <a:pt x="112" y="230"/>
                    </a:lnTo>
                    <a:lnTo>
                      <a:pt x="128" y="220"/>
                    </a:lnTo>
                    <a:lnTo>
                      <a:pt x="138" y="202"/>
                    </a:lnTo>
                    <a:lnTo>
                      <a:pt x="166" y="202"/>
                    </a:lnTo>
                    <a:lnTo>
                      <a:pt x="178" y="228"/>
                    </a:lnTo>
                    <a:lnTo>
                      <a:pt x="186" y="242"/>
                    </a:lnTo>
                    <a:lnTo>
                      <a:pt x="200" y="248"/>
                    </a:lnTo>
                    <a:lnTo>
                      <a:pt x="196" y="270"/>
                    </a:lnTo>
                    <a:lnTo>
                      <a:pt x="176" y="294"/>
                    </a:lnTo>
                    <a:lnTo>
                      <a:pt x="152" y="304"/>
                    </a:lnTo>
                    <a:lnTo>
                      <a:pt x="118" y="298"/>
                    </a:lnTo>
                    <a:lnTo>
                      <a:pt x="98" y="292"/>
                    </a:lnTo>
                    <a:lnTo>
                      <a:pt x="86" y="288"/>
                    </a:lnTo>
                    <a:lnTo>
                      <a:pt x="66" y="310"/>
                    </a:lnTo>
                    <a:lnTo>
                      <a:pt x="46" y="324"/>
                    </a:lnTo>
                    <a:lnTo>
                      <a:pt x="44" y="354"/>
                    </a:lnTo>
                    <a:lnTo>
                      <a:pt x="36" y="362"/>
                    </a:lnTo>
                    <a:lnTo>
                      <a:pt x="36" y="382"/>
                    </a:lnTo>
                    <a:lnTo>
                      <a:pt x="22" y="388"/>
                    </a:lnTo>
                    <a:lnTo>
                      <a:pt x="16" y="402"/>
                    </a:lnTo>
                    <a:lnTo>
                      <a:pt x="20" y="418"/>
                    </a:lnTo>
                    <a:lnTo>
                      <a:pt x="34" y="428"/>
                    </a:lnTo>
                    <a:lnTo>
                      <a:pt x="50" y="430"/>
                    </a:lnTo>
                    <a:lnTo>
                      <a:pt x="54" y="462"/>
                    </a:lnTo>
                    <a:lnTo>
                      <a:pt x="90" y="496"/>
                    </a:lnTo>
                    <a:lnTo>
                      <a:pt x="112" y="500"/>
                    </a:lnTo>
                    <a:lnTo>
                      <a:pt x="140" y="488"/>
                    </a:lnTo>
                    <a:lnTo>
                      <a:pt x="170" y="482"/>
                    </a:lnTo>
                    <a:lnTo>
                      <a:pt x="196" y="482"/>
                    </a:lnTo>
                    <a:lnTo>
                      <a:pt x="214" y="494"/>
                    </a:lnTo>
                    <a:lnTo>
                      <a:pt x="222" y="498"/>
                    </a:lnTo>
                    <a:lnTo>
                      <a:pt x="236" y="496"/>
                    </a:lnTo>
                    <a:lnTo>
                      <a:pt x="272" y="462"/>
                    </a:lnTo>
                    <a:lnTo>
                      <a:pt x="306" y="446"/>
                    </a:lnTo>
                    <a:lnTo>
                      <a:pt x="334" y="422"/>
                    </a:lnTo>
                    <a:lnTo>
                      <a:pt x="364" y="400"/>
                    </a:lnTo>
                    <a:lnTo>
                      <a:pt x="364" y="334"/>
                    </a:lnTo>
                    <a:lnTo>
                      <a:pt x="374" y="326"/>
                    </a:lnTo>
                    <a:lnTo>
                      <a:pt x="374" y="312"/>
                    </a:lnTo>
                    <a:lnTo>
                      <a:pt x="384" y="304"/>
                    </a:lnTo>
                    <a:lnTo>
                      <a:pt x="372" y="292"/>
                    </a:lnTo>
                    <a:lnTo>
                      <a:pt x="368" y="280"/>
                    </a:lnTo>
                    <a:lnTo>
                      <a:pt x="384" y="266"/>
                    </a:lnTo>
                    <a:lnTo>
                      <a:pt x="364" y="238"/>
                    </a:lnTo>
                    <a:lnTo>
                      <a:pt x="344" y="240"/>
                    </a:lnTo>
                    <a:lnTo>
                      <a:pt x="324" y="232"/>
                    </a:lnTo>
                    <a:lnTo>
                      <a:pt x="306" y="232"/>
                    </a:lnTo>
                    <a:lnTo>
                      <a:pt x="300" y="222"/>
                    </a:lnTo>
                    <a:lnTo>
                      <a:pt x="300" y="194"/>
                    </a:lnTo>
                    <a:lnTo>
                      <a:pt x="292" y="184"/>
                    </a:lnTo>
                    <a:lnTo>
                      <a:pt x="294" y="168"/>
                    </a:lnTo>
                    <a:lnTo>
                      <a:pt x="306" y="150"/>
                    </a:lnTo>
                    <a:lnTo>
                      <a:pt x="314" y="136"/>
                    </a:lnTo>
                    <a:lnTo>
                      <a:pt x="308" y="116"/>
                    </a:lnTo>
                    <a:lnTo>
                      <a:pt x="288" y="98"/>
                    </a:lnTo>
                    <a:lnTo>
                      <a:pt x="274" y="76"/>
                    </a:lnTo>
                    <a:lnTo>
                      <a:pt x="254" y="60"/>
                    </a:lnTo>
                    <a:lnTo>
                      <a:pt x="232" y="56"/>
                    </a:lnTo>
                    <a:lnTo>
                      <a:pt x="206" y="40"/>
                    </a:lnTo>
                    <a:lnTo>
                      <a:pt x="192" y="22"/>
                    </a:lnTo>
                    <a:lnTo>
                      <a:pt x="184" y="8"/>
                    </a:lnTo>
                    <a:lnTo>
                      <a:pt x="182" y="0"/>
                    </a:lnTo>
                    <a:lnTo>
                      <a:pt x="146" y="0"/>
                    </a:lnTo>
                    <a:lnTo>
                      <a:pt x="134" y="16"/>
                    </a:lnTo>
                    <a:lnTo>
                      <a:pt x="102" y="16"/>
                    </a:lnTo>
                    <a:lnTo>
                      <a:pt x="96" y="38"/>
                    </a:lnTo>
                    <a:lnTo>
                      <a:pt x="70" y="42"/>
                    </a:lnTo>
                    <a:lnTo>
                      <a:pt x="66" y="58"/>
                    </a:lnTo>
                    <a:lnTo>
                      <a:pt x="100" y="60"/>
                    </a:lnTo>
                    <a:lnTo>
                      <a:pt x="104" y="76"/>
                    </a:lnTo>
                    <a:lnTo>
                      <a:pt x="92" y="92"/>
                    </a:lnTo>
                    <a:lnTo>
                      <a:pt x="84" y="106"/>
                    </a:lnTo>
                    <a:lnTo>
                      <a:pt x="60" y="106"/>
                    </a:lnTo>
                    <a:lnTo>
                      <a:pt x="46" y="120"/>
                    </a:lnTo>
                    <a:lnTo>
                      <a:pt x="52" y="132"/>
                    </a:lnTo>
                    <a:lnTo>
                      <a:pt x="64" y="140"/>
                    </a:lnTo>
                    <a:lnTo>
                      <a:pt x="60" y="158"/>
                    </a:lnTo>
                    <a:lnTo>
                      <a:pt x="44" y="156"/>
                    </a:lnTo>
                    <a:lnTo>
                      <a:pt x="42" y="174"/>
                    </a:lnTo>
                    <a:lnTo>
                      <a:pt x="30" y="180"/>
                    </a:lnTo>
                    <a:lnTo>
                      <a:pt x="2" y="176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9" name="Freeform 44"/>
              <p:cNvSpPr>
                <a:spLocks/>
              </p:cNvSpPr>
              <p:nvPr/>
            </p:nvSpPr>
            <p:spPr bwMode="gray">
              <a:xfrm>
                <a:off x="1707384" y="1742433"/>
                <a:ext cx="1679163" cy="1385583"/>
              </a:xfrm>
              <a:custGeom>
                <a:avLst/>
                <a:gdLst>
                  <a:gd name="T0" fmla="*/ 6 w 664"/>
                  <a:gd name="T1" fmla="*/ 120 h 548"/>
                  <a:gd name="T2" fmla="*/ 50 w 664"/>
                  <a:gd name="T3" fmla="*/ 160 h 548"/>
                  <a:gd name="T4" fmla="*/ 94 w 664"/>
                  <a:gd name="T5" fmla="*/ 184 h 548"/>
                  <a:gd name="T6" fmla="*/ 126 w 664"/>
                  <a:gd name="T7" fmla="*/ 220 h 548"/>
                  <a:gd name="T8" fmla="*/ 112 w 664"/>
                  <a:gd name="T9" fmla="*/ 274 h 548"/>
                  <a:gd name="T10" fmla="*/ 118 w 664"/>
                  <a:gd name="T11" fmla="*/ 300 h 548"/>
                  <a:gd name="T12" fmla="*/ 126 w 664"/>
                  <a:gd name="T13" fmla="*/ 336 h 548"/>
                  <a:gd name="T14" fmla="*/ 160 w 664"/>
                  <a:gd name="T15" fmla="*/ 344 h 548"/>
                  <a:gd name="T16" fmla="*/ 200 w 664"/>
                  <a:gd name="T17" fmla="*/ 370 h 548"/>
                  <a:gd name="T18" fmla="*/ 188 w 664"/>
                  <a:gd name="T19" fmla="*/ 398 h 548"/>
                  <a:gd name="T20" fmla="*/ 194 w 664"/>
                  <a:gd name="T21" fmla="*/ 416 h 548"/>
                  <a:gd name="T22" fmla="*/ 182 w 664"/>
                  <a:gd name="T23" fmla="*/ 442 h 548"/>
                  <a:gd name="T24" fmla="*/ 202 w 664"/>
                  <a:gd name="T25" fmla="*/ 516 h 548"/>
                  <a:gd name="T26" fmla="*/ 242 w 664"/>
                  <a:gd name="T27" fmla="*/ 486 h 548"/>
                  <a:gd name="T28" fmla="*/ 266 w 664"/>
                  <a:gd name="T29" fmla="*/ 486 h 548"/>
                  <a:gd name="T30" fmla="*/ 298 w 664"/>
                  <a:gd name="T31" fmla="*/ 488 h 548"/>
                  <a:gd name="T32" fmla="*/ 328 w 664"/>
                  <a:gd name="T33" fmla="*/ 482 h 548"/>
                  <a:gd name="T34" fmla="*/ 346 w 664"/>
                  <a:gd name="T35" fmla="*/ 514 h 548"/>
                  <a:gd name="T36" fmla="*/ 414 w 664"/>
                  <a:gd name="T37" fmla="*/ 538 h 548"/>
                  <a:gd name="T38" fmla="*/ 490 w 664"/>
                  <a:gd name="T39" fmla="*/ 540 h 548"/>
                  <a:gd name="T40" fmla="*/ 528 w 664"/>
                  <a:gd name="T41" fmla="*/ 548 h 548"/>
                  <a:gd name="T42" fmla="*/ 582 w 664"/>
                  <a:gd name="T43" fmla="*/ 540 h 548"/>
                  <a:gd name="T44" fmla="*/ 620 w 664"/>
                  <a:gd name="T45" fmla="*/ 534 h 548"/>
                  <a:gd name="T46" fmla="*/ 664 w 664"/>
                  <a:gd name="T47" fmla="*/ 506 h 548"/>
                  <a:gd name="T48" fmla="*/ 652 w 664"/>
                  <a:gd name="T49" fmla="*/ 456 h 548"/>
                  <a:gd name="T50" fmla="*/ 600 w 664"/>
                  <a:gd name="T51" fmla="*/ 390 h 548"/>
                  <a:gd name="T52" fmla="*/ 584 w 664"/>
                  <a:gd name="T53" fmla="*/ 342 h 548"/>
                  <a:gd name="T54" fmla="*/ 574 w 664"/>
                  <a:gd name="T55" fmla="*/ 310 h 548"/>
                  <a:gd name="T56" fmla="*/ 512 w 664"/>
                  <a:gd name="T57" fmla="*/ 248 h 548"/>
                  <a:gd name="T58" fmla="*/ 452 w 664"/>
                  <a:gd name="T59" fmla="*/ 170 h 548"/>
                  <a:gd name="T60" fmla="*/ 432 w 664"/>
                  <a:gd name="T61" fmla="*/ 138 h 548"/>
                  <a:gd name="T62" fmla="*/ 406 w 664"/>
                  <a:gd name="T63" fmla="*/ 72 h 548"/>
                  <a:gd name="T64" fmla="*/ 398 w 664"/>
                  <a:gd name="T65" fmla="*/ 32 h 548"/>
                  <a:gd name="T66" fmla="*/ 374 w 664"/>
                  <a:gd name="T67" fmla="*/ 0 h 548"/>
                  <a:gd name="T68" fmla="*/ 350 w 664"/>
                  <a:gd name="T69" fmla="*/ 36 h 548"/>
                  <a:gd name="T70" fmla="*/ 330 w 664"/>
                  <a:gd name="T71" fmla="*/ 64 h 548"/>
                  <a:gd name="T72" fmla="*/ 294 w 664"/>
                  <a:gd name="T73" fmla="*/ 48 h 548"/>
                  <a:gd name="T74" fmla="*/ 278 w 664"/>
                  <a:gd name="T75" fmla="*/ 92 h 548"/>
                  <a:gd name="T76" fmla="*/ 154 w 664"/>
                  <a:gd name="T77" fmla="*/ 96 h 548"/>
                  <a:gd name="T78" fmla="*/ 102 w 664"/>
                  <a:gd name="T79" fmla="*/ 80 h 548"/>
                  <a:gd name="T80" fmla="*/ 64 w 664"/>
                  <a:gd name="T81" fmla="*/ 96 h 548"/>
                  <a:gd name="T82" fmla="*/ 24 w 664"/>
                  <a:gd name="T83" fmla="*/ 86 h 54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64"/>
                  <a:gd name="T127" fmla="*/ 0 h 548"/>
                  <a:gd name="T128" fmla="*/ 664 w 664"/>
                  <a:gd name="T129" fmla="*/ 548 h 54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64" h="548">
                    <a:moveTo>
                      <a:pt x="0" y="104"/>
                    </a:moveTo>
                    <a:lnTo>
                      <a:pt x="6" y="120"/>
                    </a:lnTo>
                    <a:lnTo>
                      <a:pt x="24" y="144"/>
                    </a:lnTo>
                    <a:lnTo>
                      <a:pt x="50" y="160"/>
                    </a:lnTo>
                    <a:lnTo>
                      <a:pt x="72" y="164"/>
                    </a:lnTo>
                    <a:lnTo>
                      <a:pt x="94" y="184"/>
                    </a:lnTo>
                    <a:lnTo>
                      <a:pt x="104" y="204"/>
                    </a:lnTo>
                    <a:lnTo>
                      <a:pt x="126" y="220"/>
                    </a:lnTo>
                    <a:lnTo>
                      <a:pt x="132" y="240"/>
                    </a:lnTo>
                    <a:lnTo>
                      <a:pt x="112" y="274"/>
                    </a:lnTo>
                    <a:lnTo>
                      <a:pt x="110" y="288"/>
                    </a:lnTo>
                    <a:lnTo>
                      <a:pt x="118" y="300"/>
                    </a:lnTo>
                    <a:lnTo>
                      <a:pt x="118" y="328"/>
                    </a:lnTo>
                    <a:lnTo>
                      <a:pt x="126" y="336"/>
                    </a:lnTo>
                    <a:lnTo>
                      <a:pt x="144" y="336"/>
                    </a:lnTo>
                    <a:lnTo>
                      <a:pt x="160" y="344"/>
                    </a:lnTo>
                    <a:lnTo>
                      <a:pt x="182" y="344"/>
                    </a:lnTo>
                    <a:lnTo>
                      <a:pt x="200" y="370"/>
                    </a:lnTo>
                    <a:lnTo>
                      <a:pt x="186" y="384"/>
                    </a:lnTo>
                    <a:lnTo>
                      <a:pt x="188" y="398"/>
                    </a:lnTo>
                    <a:lnTo>
                      <a:pt x="202" y="408"/>
                    </a:lnTo>
                    <a:lnTo>
                      <a:pt x="194" y="416"/>
                    </a:lnTo>
                    <a:lnTo>
                      <a:pt x="192" y="432"/>
                    </a:lnTo>
                    <a:lnTo>
                      <a:pt x="182" y="442"/>
                    </a:lnTo>
                    <a:lnTo>
                      <a:pt x="182" y="506"/>
                    </a:lnTo>
                    <a:lnTo>
                      <a:pt x="202" y="516"/>
                    </a:lnTo>
                    <a:lnTo>
                      <a:pt x="226" y="514"/>
                    </a:lnTo>
                    <a:lnTo>
                      <a:pt x="242" y="486"/>
                    </a:lnTo>
                    <a:lnTo>
                      <a:pt x="258" y="474"/>
                    </a:lnTo>
                    <a:lnTo>
                      <a:pt x="266" y="486"/>
                    </a:lnTo>
                    <a:lnTo>
                      <a:pt x="266" y="498"/>
                    </a:lnTo>
                    <a:lnTo>
                      <a:pt x="298" y="488"/>
                    </a:lnTo>
                    <a:lnTo>
                      <a:pt x="302" y="480"/>
                    </a:lnTo>
                    <a:lnTo>
                      <a:pt x="328" y="482"/>
                    </a:lnTo>
                    <a:lnTo>
                      <a:pt x="346" y="500"/>
                    </a:lnTo>
                    <a:lnTo>
                      <a:pt x="346" y="514"/>
                    </a:lnTo>
                    <a:lnTo>
                      <a:pt x="378" y="516"/>
                    </a:lnTo>
                    <a:lnTo>
                      <a:pt x="414" y="538"/>
                    </a:lnTo>
                    <a:lnTo>
                      <a:pt x="442" y="546"/>
                    </a:lnTo>
                    <a:lnTo>
                      <a:pt x="490" y="540"/>
                    </a:lnTo>
                    <a:lnTo>
                      <a:pt x="518" y="540"/>
                    </a:lnTo>
                    <a:lnTo>
                      <a:pt x="528" y="548"/>
                    </a:lnTo>
                    <a:lnTo>
                      <a:pt x="558" y="536"/>
                    </a:lnTo>
                    <a:lnTo>
                      <a:pt x="582" y="540"/>
                    </a:lnTo>
                    <a:lnTo>
                      <a:pt x="602" y="546"/>
                    </a:lnTo>
                    <a:lnTo>
                      <a:pt x="620" y="534"/>
                    </a:lnTo>
                    <a:lnTo>
                      <a:pt x="646" y="506"/>
                    </a:lnTo>
                    <a:lnTo>
                      <a:pt x="664" y="506"/>
                    </a:lnTo>
                    <a:lnTo>
                      <a:pt x="660" y="492"/>
                    </a:lnTo>
                    <a:lnTo>
                      <a:pt x="652" y="456"/>
                    </a:lnTo>
                    <a:lnTo>
                      <a:pt x="648" y="438"/>
                    </a:lnTo>
                    <a:lnTo>
                      <a:pt x="600" y="390"/>
                    </a:lnTo>
                    <a:lnTo>
                      <a:pt x="590" y="372"/>
                    </a:lnTo>
                    <a:lnTo>
                      <a:pt x="584" y="342"/>
                    </a:lnTo>
                    <a:lnTo>
                      <a:pt x="568" y="334"/>
                    </a:lnTo>
                    <a:lnTo>
                      <a:pt x="574" y="310"/>
                    </a:lnTo>
                    <a:lnTo>
                      <a:pt x="544" y="288"/>
                    </a:lnTo>
                    <a:lnTo>
                      <a:pt x="512" y="248"/>
                    </a:lnTo>
                    <a:lnTo>
                      <a:pt x="492" y="218"/>
                    </a:lnTo>
                    <a:lnTo>
                      <a:pt x="452" y="170"/>
                    </a:lnTo>
                    <a:lnTo>
                      <a:pt x="438" y="144"/>
                    </a:lnTo>
                    <a:lnTo>
                      <a:pt x="432" y="138"/>
                    </a:lnTo>
                    <a:lnTo>
                      <a:pt x="432" y="110"/>
                    </a:lnTo>
                    <a:lnTo>
                      <a:pt x="406" y="72"/>
                    </a:lnTo>
                    <a:lnTo>
                      <a:pt x="398" y="54"/>
                    </a:lnTo>
                    <a:lnTo>
                      <a:pt x="398" y="32"/>
                    </a:lnTo>
                    <a:lnTo>
                      <a:pt x="384" y="10"/>
                    </a:lnTo>
                    <a:lnTo>
                      <a:pt x="374" y="0"/>
                    </a:lnTo>
                    <a:lnTo>
                      <a:pt x="350" y="0"/>
                    </a:lnTo>
                    <a:lnTo>
                      <a:pt x="350" y="36"/>
                    </a:lnTo>
                    <a:lnTo>
                      <a:pt x="342" y="66"/>
                    </a:lnTo>
                    <a:lnTo>
                      <a:pt x="330" y="64"/>
                    </a:lnTo>
                    <a:lnTo>
                      <a:pt x="316" y="48"/>
                    </a:lnTo>
                    <a:lnTo>
                      <a:pt x="294" y="48"/>
                    </a:lnTo>
                    <a:lnTo>
                      <a:pt x="278" y="60"/>
                    </a:lnTo>
                    <a:lnTo>
                      <a:pt x="278" y="92"/>
                    </a:lnTo>
                    <a:lnTo>
                      <a:pt x="270" y="98"/>
                    </a:lnTo>
                    <a:lnTo>
                      <a:pt x="154" y="96"/>
                    </a:lnTo>
                    <a:lnTo>
                      <a:pt x="136" y="82"/>
                    </a:lnTo>
                    <a:lnTo>
                      <a:pt x="102" y="80"/>
                    </a:lnTo>
                    <a:lnTo>
                      <a:pt x="92" y="94"/>
                    </a:lnTo>
                    <a:lnTo>
                      <a:pt x="64" y="96"/>
                    </a:lnTo>
                    <a:lnTo>
                      <a:pt x="50" y="84"/>
                    </a:lnTo>
                    <a:lnTo>
                      <a:pt x="24" y="86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0" name="Freeform 45"/>
              <p:cNvSpPr>
                <a:spLocks/>
              </p:cNvSpPr>
              <p:nvPr/>
            </p:nvSpPr>
            <p:spPr bwMode="gray">
              <a:xfrm>
                <a:off x="1707384" y="1742433"/>
                <a:ext cx="1679163" cy="1385583"/>
              </a:xfrm>
              <a:custGeom>
                <a:avLst/>
                <a:gdLst>
                  <a:gd name="T0" fmla="*/ 6 w 664"/>
                  <a:gd name="T1" fmla="*/ 120 h 548"/>
                  <a:gd name="T2" fmla="*/ 50 w 664"/>
                  <a:gd name="T3" fmla="*/ 160 h 548"/>
                  <a:gd name="T4" fmla="*/ 94 w 664"/>
                  <a:gd name="T5" fmla="*/ 184 h 548"/>
                  <a:gd name="T6" fmla="*/ 126 w 664"/>
                  <a:gd name="T7" fmla="*/ 220 h 548"/>
                  <a:gd name="T8" fmla="*/ 112 w 664"/>
                  <a:gd name="T9" fmla="*/ 274 h 548"/>
                  <a:gd name="T10" fmla="*/ 118 w 664"/>
                  <a:gd name="T11" fmla="*/ 300 h 548"/>
                  <a:gd name="T12" fmla="*/ 126 w 664"/>
                  <a:gd name="T13" fmla="*/ 336 h 548"/>
                  <a:gd name="T14" fmla="*/ 160 w 664"/>
                  <a:gd name="T15" fmla="*/ 344 h 548"/>
                  <a:gd name="T16" fmla="*/ 200 w 664"/>
                  <a:gd name="T17" fmla="*/ 370 h 548"/>
                  <a:gd name="T18" fmla="*/ 188 w 664"/>
                  <a:gd name="T19" fmla="*/ 398 h 548"/>
                  <a:gd name="T20" fmla="*/ 194 w 664"/>
                  <a:gd name="T21" fmla="*/ 416 h 548"/>
                  <a:gd name="T22" fmla="*/ 182 w 664"/>
                  <a:gd name="T23" fmla="*/ 442 h 548"/>
                  <a:gd name="T24" fmla="*/ 202 w 664"/>
                  <a:gd name="T25" fmla="*/ 516 h 548"/>
                  <a:gd name="T26" fmla="*/ 242 w 664"/>
                  <a:gd name="T27" fmla="*/ 486 h 548"/>
                  <a:gd name="T28" fmla="*/ 266 w 664"/>
                  <a:gd name="T29" fmla="*/ 486 h 548"/>
                  <a:gd name="T30" fmla="*/ 298 w 664"/>
                  <a:gd name="T31" fmla="*/ 488 h 548"/>
                  <a:gd name="T32" fmla="*/ 328 w 664"/>
                  <a:gd name="T33" fmla="*/ 482 h 548"/>
                  <a:gd name="T34" fmla="*/ 346 w 664"/>
                  <a:gd name="T35" fmla="*/ 514 h 548"/>
                  <a:gd name="T36" fmla="*/ 414 w 664"/>
                  <a:gd name="T37" fmla="*/ 538 h 548"/>
                  <a:gd name="T38" fmla="*/ 490 w 664"/>
                  <a:gd name="T39" fmla="*/ 540 h 548"/>
                  <a:gd name="T40" fmla="*/ 528 w 664"/>
                  <a:gd name="T41" fmla="*/ 548 h 548"/>
                  <a:gd name="T42" fmla="*/ 582 w 664"/>
                  <a:gd name="T43" fmla="*/ 540 h 548"/>
                  <a:gd name="T44" fmla="*/ 620 w 664"/>
                  <a:gd name="T45" fmla="*/ 534 h 548"/>
                  <a:gd name="T46" fmla="*/ 664 w 664"/>
                  <a:gd name="T47" fmla="*/ 506 h 548"/>
                  <a:gd name="T48" fmla="*/ 652 w 664"/>
                  <a:gd name="T49" fmla="*/ 456 h 548"/>
                  <a:gd name="T50" fmla="*/ 600 w 664"/>
                  <a:gd name="T51" fmla="*/ 390 h 548"/>
                  <a:gd name="T52" fmla="*/ 584 w 664"/>
                  <a:gd name="T53" fmla="*/ 342 h 548"/>
                  <a:gd name="T54" fmla="*/ 574 w 664"/>
                  <a:gd name="T55" fmla="*/ 310 h 548"/>
                  <a:gd name="T56" fmla="*/ 512 w 664"/>
                  <a:gd name="T57" fmla="*/ 248 h 548"/>
                  <a:gd name="T58" fmla="*/ 452 w 664"/>
                  <a:gd name="T59" fmla="*/ 170 h 548"/>
                  <a:gd name="T60" fmla="*/ 432 w 664"/>
                  <a:gd name="T61" fmla="*/ 138 h 548"/>
                  <a:gd name="T62" fmla="*/ 406 w 664"/>
                  <a:gd name="T63" fmla="*/ 72 h 548"/>
                  <a:gd name="T64" fmla="*/ 398 w 664"/>
                  <a:gd name="T65" fmla="*/ 32 h 548"/>
                  <a:gd name="T66" fmla="*/ 374 w 664"/>
                  <a:gd name="T67" fmla="*/ 0 h 548"/>
                  <a:gd name="T68" fmla="*/ 350 w 664"/>
                  <a:gd name="T69" fmla="*/ 36 h 548"/>
                  <a:gd name="T70" fmla="*/ 330 w 664"/>
                  <a:gd name="T71" fmla="*/ 64 h 548"/>
                  <a:gd name="T72" fmla="*/ 294 w 664"/>
                  <a:gd name="T73" fmla="*/ 48 h 548"/>
                  <a:gd name="T74" fmla="*/ 278 w 664"/>
                  <a:gd name="T75" fmla="*/ 92 h 548"/>
                  <a:gd name="T76" fmla="*/ 154 w 664"/>
                  <a:gd name="T77" fmla="*/ 96 h 548"/>
                  <a:gd name="T78" fmla="*/ 102 w 664"/>
                  <a:gd name="T79" fmla="*/ 80 h 548"/>
                  <a:gd name="T80" fmla="*/ 64 w 664"/>
                  <a:gd name="T81" fmla="*/ 96 h 548"/>
                  <a:gd name="T82" fmla="*/ 24 w 664"/>
                  <a:gd name="T83" fmla="*/ 86 h 54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64"/>
                  <a:gd name="T127" fmla="*/ 0 h 548"/>
                  <a:gd name="T128" fmla="*/ 664 w 664"/>
                  <a:gd name="T129" fmla="*/ 548 h 54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64" h="548">
                    <a:moveTo>
                      <a:pt x="0" y="104"/>
                    </a:moveTo>
                    <a:lnTo>
                      <a:pt x="6" y="120"/>
                    </a:lnTo>
                    <a:lnTo>
                      <a:pt x="24" y="144"/>
                    </a:lnTo>
                    <a:lnTo>
                      <a:pt x="50" y="160"/>
                    </a:lnTo>
                    <a:lnTo>
                      <a:pt x="72" y="164"/>
                    </a:lnTo>
                    <a:lnTo>
                      <a:pt x="94" y="184"/>
                    </a:lnTo>
                    <a:lnTo>
                      <a:pt x="104" y="204"/>
                    </a:lnTo>
                    <a:lnTo>
                      <a:pt x="126" y="220"/>
                    </a:lnTo>
                    <a:lnTo>
                      <a:pt x="132" y="240"/>
                    </a:lnTo>
                    <a:lnTo>
                      <a:pt x="112" y="274"/>
                    </a:lnTo>
                    <a:lnTo>
                      <a:pt x="110" y="288"/>
                    </a:lnTo>
                    <a:lnTo>
                      <a:pt x="118" y="300"/>
                    </a:lnTo>
                    <a:lnTo>
                      <a:pt x="118" y="328"/>
                    </a:lnTo>
                    <a:lnTo>
                      <a:pt x="126" y="336"/>
                    </a:lnTo>
                    <a:lnTo>
                      <a:pt x="144" y="336"/>
                    </a:lnTo>
                    <a:lnTo>
                      <a:pt x="160" y="344"/>
                    </a:lnTo>
                    <a:lnTo>
                      <a:pt x="182" y="344"/>
                    </a:lnTo>
                    <a:lnTo>
                      <a:pt x="200" y="370"/>
                    </a:lnTo>
                    <a:lnTo>
                      <a:pt x="186" y="384"/>
                    </a:lnTo>
                    <a:lnTo>
                      <a:pt x="188" y="398"/>
                    </a:lnTo>
                    <a:lnTo>
                      <a:pt x="202" y="408"/>
                    </a:lnTo>
                    <a:lnTo>
                      <a:pt x="194" y="416"/>
                    </a:lnTo>
                    <a:lnTo>
                      <a:pt x="192" y="432"/>
                    </a:lnTo>
                    <a:lnTo>
                      <a:pt x="182" y="442"/>
                    </a:lnTo>
                    <a:lnTo>
                      <a:pt x="182" y="506"/>
                    </a:lnTo>
                    <a:lnTo>
                      <a:pt x="202" y="516"/>
                    </a:lnTo>
                    <a:lnTo>
                      <a:pt x="226" y="514"/>
                    </a:lnTo>
                    <a:lnTo>
                      <a:pt x="242" y="486"/>
                    </a:lnTo>
                    <a:lnTo>
                      <a:pt x="258" y="474"/>
                    </a:lnTo>
                    <a:lnTo>
                      <a:pt x="266" y="486"/>
                    </a:lnTo>
                    <a:lnTo>
                      <a:pt x="266" y="498"/>
                    </a:lnTo>
                    <a:lnTo>
                      <a:pt x="298" y="488"/>
                    </a:lnTo>
                    <a:lnTo>
                      <a:pt x="302" y="480"/>
                    </a:lnTo>
                    <a:lnTo>
                      <a:pt x="328" y="482"/>
                    </a:lnTo>
                    <a:lnTo>
                      <a:pt x="346" y="500"/>
                    </a:lnTo>
                    <a:lnTo>
                      <a:pt x="346" y="514"/>
                    </a:lnTo>
                    <a:lnTo>
                      <a:pt x="378" y="516"/>
                    </a:lnTo>
                    <a:lnTo>
                      <a:pt x="414" y="538"/>
                    </a:lnTo>
                    <a:lnTo>
                      <a:pt x="442" y="546"/>
                    </a:lnTo>
                    <a:lnTo>
                      <a:pt x="490" y="540"/>
                    </a:lnTo>
                    <a:lnTo>
                      <a:pt x="518" y="540"/>
                    </a:lnTo>
                    <a:lnTo>
                      <a:pt x="528" y="548"/>
                    </a:lnTo>
                    <a:lnTo>
                      <a:pt x="558" y="536"/>
                    </a:lnTo>
                    <a:lnTo>
                      <a:pt x="582" y="540"/>
                    </a:lnTo>
                    <a:lnTo>
                      <a:pt x="602" y="546"/>
                    </a:lnTo>
                    <a:lnTo>
                      <a:pt x="620" y="534"/>
                    </a:lnTo>
                    <a:lnTo>
                      <a:pt x="646" y="506"/>
                    </a:lnTo>
                    <a:lnTo>
                      <a:pt x="664" y="506"/>
                    </a:lnTo>
                    <a:lnTo>
                      <a:pt x="660" y="492"/>
                    </a:lnTo>
                    <a:lnTo>
                      <a:pt x="652" y="456"/>
                    </a:lnTo>
                    <a:lnTo>
                      <a:pt x="648" y="438"/>
                    </a:lnTo>
                    <a:lnTo>
                      <a:pt x="600" y="390"/>
                    </a:lnTo>
                    <a:lnTo>
                      <a:pt x="590" y="372"/>
                    </a:lnTo>
                    <a:lnTo>
                      <a:pt x="584" y="342"/>
                    </a:lnTo>
                    <a:lnTo>
                      <a:pt x="568" y="334"/>
                    </a:lnTo>
                    <a:lnTo>
                      <a:pt x="574" y="310"/>
                    </a:lnTo>
                    <a:lnTo>
                      <a:pt x="544" y="288"/>
                    </a:lnTo>
                    <a:lnTo>
                      <a:pt x="512" y="248"/>
                    </a:lnTo>
                    <a:lnTo>
                      <a:pt x="492" y="218"/>
                    </a:lnTo>
                    <a:lnTo>
                      <a:pt x="452" y="170"/>
                    </a:lnTo>
                    <a:lnTo>
                      <a:pt x="438" y="144"/>
                    </a:lnTo>
                    <a:lnTo>
                      <a:pt x="432" y="138"/>
                    </a:lnTo>
                    <a:lnTo>
                      <a:pt x="432" y="110"/>
                    </a:lnTo>
                    <a:lnTo>
                      <a:pt x="406" y="72"/>
                    </a:lnTo>
                    <a:lnTo>
                      <a:pt x="398" y="54"/>
                    </a:lnTo>
                    <a:lnTo>
                      <a:pt x="398" y="32"/>
                    </a:lnTo>
                    <a:lnTo>
                      <a:pt x="384" y="10"/>
                    </a:lnTo>
                    <a:lnTo>
                      <a:pt x="374" y="0"/>
                    </a:lnTo>
                    <a:lnTo>
                      <a:pt x="350" y="0"/>
                    </a:lnTo>
                    <a:lnTo>
                      <a:pt x="350" y="36"/>
                    </a:lnTo>
                    <a:lnTo>
                      <a:pt x="342" y="66"/>
                    </a:lnTo>
                    <a:lnTo>
                      <a:pt x="330" y="64"/>
                    </a:lnTo>
                    <a:lnTo>
                      <a:pt x="316" y="48"/>
                    </a:lnTo>
                    <a:lnTo>
                      <a:pt x="294" y="48"/>
                    </a:lnTo>
                    <a:lnTo>
                      <a:pt x="278" y="60"/>
                    </a:lnTo>
                    <a:lnTo>
                      <a:pt x="278" y="92"/>
                    </a:lnTo>
                    <a:lnTo>
                      <a:pt x="270" y="98"/>
                    </a:lnTo>
                    <a:lnTo>
                      <a:pt x="154" y="96"/>
                    </a:lnTo>
                    <a:lnTo>
                      <a:pt x="136" y="82"/>
                    </a:lnTo>
                    <a:lnTo>
                      <a:pt x="102" y="80"/>
                    </a:lnTo>
                    <a:lnTo>
                      <a:pt x="92" y="94"/>
                    </a:lnTo>
                    <a:lnTo>
                      <a:pt x="64" y="96"/>
                    </a:lnTo>
                    <a:lnTo>
                      <a:pt x="50" y="84"/>
                    </a:lnTo>
                    <a:lnTo>
                      <a:pt x="24" y="86"/>
                    </a:lnTo>
                    <a:lnTo>
                      <a:pt x="0" y="104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1" name="Freeform 46"/>
              <p:cNvSpPr>
                <a:spLocks/>
              </p:cNvSpPr>
              <p:nvPr/>
            </p:nvSpPr>
            <p:spPr bwMode="gray">
              <a:xfrm>
                <a:off x="817226" y="2890343"/>
                <a:ext cx="450137" cy="197218"/>
              </a:xfrm>
              <a:custGeom>
                <a:avLst/>
                <a:gdLst>
                  <a:gd name="T0" fmla="*/ 0 w 178"/>
                  <a:gd name="T1" fmla="*/ 44 h 78"/>
                  <a:gd name="T2" fmla="*/ 6 w 178"/>
                  <a:gd name="T3" fmla="*/ 24 h 78"/>
                  <a:gd name="T4" fmla="*/ 20 w 178"/>
                  <a:gd name="T5" fmla="*/ 8 h 78"/>
                  <a:gd name="T6" fmla="*/ 32 w 178"/>
                  <a:gd name="T7" fmla="*/ 2 h 78"/>
                  <a:gd name="T8" fmla="*/ 64 w 178"/>
                  <a:gd name="T9" fmla="*/ 4 h 78"/>
                  <a:gd name="T10" fmla="*/ 74 w 178"/>
                  <a:gd name="T11" fmla="*/ 12 h 78"/>
                  <a:gd name="T12" fmla="*/ 88 w 178"/>
                  <a:gd name="T13" fmla="*/ 0 h 78"/>
                  <a:gd name="T14" fmla="*/ 108 w 178"/>
                  <a:gd name="T15" fmla="*/ 0 h 78"/>
                  <a:gd name="T16" fmla="*/ 126 w 178"/>
                  <a:gd name="T17" fmla="*/ 8 h 78"/>
                  <a:gd name="T18" fmla="*/ 138 w 178"/>
                  <a:gd name="T19" fmla="*/ 0 h 78"/>
                  <a:gd name="T20" fmla="*/ 166 w 178"/>
                  <a:gd name="T21" fmla="*/ 2 h 78"/>
                  <a:gd name="T22" fmla="*/ 178 w 178"/>
                  <a:gd name="T23" fmla="*/ 10 h 78"/>
                  <a:gd name="T24" fmla="*/ 174 w 178"/>
                  <a:gd name="T25" fmla="*/ 28 h 78"/>
                  <a:gd name="T26" fmla="*/ 160 w 178"/>
                  <a:gd name="T27" fmla="*/ 38 h 78"/>
                  <a:gd name="T28" fmla="*/ 138 w 178"/>
                  <a:gd name="T29" fmla="*/ 38 h 78"/>
                  <a:gd name="T30" fmla="*/ 108 w 178"/>
                  <a:gd name="T31" fmla="*/ 62 h 78"/>
                  <a:gd name="T32" fmla="*/ 88 w 178"/>
                  <a:gd name="T33" fmla="*/ 78 h 78"/>
                  <a:gd name="T34" fmla="*/ 70 w 178"/>
                  <a:gd name="T35" fmla="*/ 74 h 78"/>
                  <a:gd name="T36" fmla="*/ 52 w 178"/>
                  <a:gd name="T37" fmla="*/ 58 h 78"/>
                  <a:gd name="T38" fmla="*/ 30 w 178"/>
                  <a:gd name="T39" fmla="*/ 62 h 78"/>
                  <a:gd name="T40" fmla="*/ 20 w 178"/>
                  <a:gd name="T41" fmla="*/ 68 h 78"/>
                  <a:gd name="T42" fmla="*/ 6 w 178"/>
                  <a:gd name="T43" fmla="*/ 56 h 78"/>
                  <a:gd name="T44" fmla="*/ 0 w 178"/>
                  <a:gd name="T45" fmla="*/ 44 h 7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8"/>
                  <a:gd name="T70" fmla="*/ 0 h 78"/>
                  <a:gd name="T71" fmla="*/ 178 w 178"/>
                  <a:gd name="T72" fmla="*/ 78 h 7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8" h="78">
                    <a:moveTo>
                      <a:pt x="0" y="44"/>
                    </a:moveTo>
                    <a:lnTo>
                      <a:pt x="6" y="24"/>
                    </a:lnTo>
                    <a:lnTo>
                      <a:pt x="20" y="8"/>
                    </a:lnTo>
                    <a:lnTo>
                      <a:pt x="32" y="2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8" y="0"/>
                    </a:lnTo>
                    <a:lnTo>
                      <a:pt x="108" y="0"/>
                    </a:lnTo>
                    <a:lnTo>
                      <a:pt x="126" y="8"/>
                    </a:lnTo>
                    <a:lnTo>
                      <a:pt x="138" y="0"/>
                    </a:lnTo>
                    <a:lnTo>
                      <a:pt x="166" y="2"/>
                    </a:lnTo>
                    <a:lnTo>
                      <a:pt x="178" y="10"/>
                    </a:lnTo>
                    <a:lnTo>
                      <a:pt x="174" y="28"/>
                    </a:lnTo>
                    <a:lnTo>
                      <a:pt x="160" y="38"/>
                    </a:lnTo>
                    <a:lnTo>
                      <a:pt x="138" y="38"/>
                    </a:lnTo>
                    <a:lnTo>
                      <a:pt x="108" y="62"/>
                    </a:lnTo>
                    <a:lnTo>
                      <a:pt x="88" y="78"/>
                    </a:lnTo>
                    <a:lnTo>
                      <a:pt x="70" y="74"/>
                    </a:lnTo>
                    <a:lnTo>
                      <a:pt x="52" y="58"/>
                    </a:lnTo>
                    <a:lnTo>
                      <a:pt x="30" y="62"/>
                    </a:lnTo>
                    <a:lnTo>
                      <a:pt x="20" y="68"/>
                    </a:lnTo>
                    <a:lnTo>
                      <a:pt x="6" y="56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2" name="Freeform 47"/>
              <p:cNvSpPr>
                <a:spLocks/>
              </p:cNvSpPr>
              <p:nvPr/>
            </p:nvSpPr>
            <p:spPr bwMode="gray">
              <a:xfrm>
                <a:off x="817226" y="2890343"/>
                <a:ext cx="450137" cy="197218"/>
              </a:xfrm>
              <a:custGeom>
                <a:avLst/>
                <a:gdLst>
                  <a:gd name="T0" fmla="*/ 0 w 178"/>
                  <a:gd name="T1" fmla="*/ 44 h 78"/>
                  <a:gd name="T2" fmla="*/ 6 w 178"/>
                  <a:gd name="T3" fmla="*/ 24 h 78"/>
                  <a:gd name="T4" fmla="*/ 20 w 178"/>
                  <a:gd name="T5" fmla="*/ 8 h 78"/>
                  <a:gd name="T6" fmla="*/ 32 w 178"/>
                  <a:gd name="T7" fmla="*/ 2 h 78"/>
                  <a:gd name="T8" fmla="*/ 64 w 178"/>
                  <a:gd name="T9" fmla="*/ 4 h 78"/>
                  <a:gd name="T10" fmla="*/ 74 w 178"/>
                  <a:gd name="T11" fmla="*/ 12 h 78"/>
                  <a:gd name="T12" fmla="*/ 88 w 178"/>
                  <a:gd name="T13" fmla="*/ 0 h 78"/>
                  <a:gd name="T14" fmla="*/ 108 w 178"/>
                  <a:gd name="T15" fmla="*/ 0 h 78"/>
                  <a:gd name="T16" fmla="*/ 126 w 178"/>
                  <a:gd name="T17" fmla="*/ 8 h 78"/>
                  <a:gd name="T18" fmla="*/ 138 w 178"/>
                  <a:gd name="T19" fmla="*/ 0 h 78"/>
                  <a:gd name="T20" fmla="*/ 166 w 178"/>
                  <a:gd name="T21" fmla="*/ 2 h 78"/>
                  <a:gd name="T22" fmla="*/ 178 w 178"/>
                  <a:gd name="T23" fmla="*/ 10 h 78"/>
                  <a:gd name="T24" fmla="*/ 174 w 178"/>
                  <a:gd name="T25" fmla="*/ 28 h 78"/>
                  <a:gd name="T26" fmla="*/ 160 w 178"/>
                  <a:gd name="T27" fmla="*/ 38 h 78"/>
                  <a:gd name="T28" fmla="*/ 138 w 178"/>
                  <a:gd name="T29" fmla="*/ 38 h 78"/>
                  <a:gd name="T30" fmla="*/ 108 w 178"/>
                  <a:gd name="T31" fmla="*/ 62 h 78"/>
                  <a:gd name="T32" fmla="*/ 88 w 178"/>
                  <a:gd name="T33" fmla="*/ 78 h 78"/>
                  <a:gd name="T34" fmla="*/ 70 w 178"/>
                  <a:gd name="T35" fmla="*/ 74 h 78"/>
                  <a:gd name="T36" fmla="*/ 52 w 178"/>
                  <a:gd name="T37" fmla="*/ 58 h 78"/>
                  <a:gd name="T38" fmla="*/ 30 w 178"/>
                  <a:gd name="T39" fmla="*/ 62 h 78"/>
                  <a:gd name="T40" fmla="*/ 20 w 178"/>
                  <a:gd name="T41" fmla="*/ 68 h 78"/>
                  <a:gd name="T42" fmla="*/ 6 w 178"/>
                  <a:gd name="T43" fmla="*/ 56 h 78"/>
                  <a:gd name="T44" fmla="*/ 0 w 178"/>
                  <a:gd name="T45" fmla="*/ 44 h 7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8"/>
                  <a:gd name="T70" fmla="*/ 0 h 78"/>
                  <a:gd name="T71" fmla="*/ 178 w 178"/>
                  <a:gd name="T72" fmla="*/ 78 h 7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8" h="78">
                    <a:moveTo>
                      <a:pt x="0" y="44"/>
                    </a:moveTo>
                    <a:lnTo>
                      <a:pt x="6" y="24"/>
                    </a:lnTo>
                    <a:lnTo>
                      <a:pt x="20" y="8"/>
                    </a:lnTo>
                    <a:lnTo>
                      <a:pt x="32" y="2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8" y="0"/>
                    </a:lnTo>
                    <a:lnTo>
                      <a:pt x="108" y="0"/>
                    </a:lnTo>
                    <a:lnTo>
                      <a:pt x="126" y="8"/>
                    </a:lnTo>
                    <a:lnTo>
                      <a:pt x="138" y="0"/>
                    </a:lnTo>
                    <a:lnTo>
                      <a:pt x="166" y="2"/>
                    </a:lnTo>
                    <a:lnTo>
                      <a:pt x="178" y="10"/>
                    </a:lnTo>
                    <a:lnTo>
                      <a:pt x="174" y="28"/>
                    </a:lnTo>
                    <a:lnTo>
                      <a:pt x="160" y="38"/>
                    </a:lnTo>
                    <a:lnTo>
                      <a:pt x="138" y="38"/>
                    </a:lnTo>
                    <a:lnTo>
                      <a:pt x="108" y="62"/>
                    </a:lnTo>
                    <a:lnTo>
                      <a:pt x="88" y="78"/>
                    </a:lnTo>
                    <a:lnTo>
                      <a:pt x="70" y="74"/>
                    </a:lnTo>
                    <a:lnTo>
                      <a:pt x="52" y="58"/>
                    </a:lnTo>
                    <a:lnTo>
                      <a:pt x="30" y="62"/>
                    </a:lnTo>
                    <a:lnTo>
                      <a:pt x="20" y="68"/>
                    </a:lnTo>
                    <a:lnTo>
                      <a:pt x="6" y="56"/>
                    </a:lnTo>
                    <a:lnTo>
                      <a:pt x="0" y="44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3" name="Freeform 48"/>
              <p:cNvSpPr>
                <a:spLocks/>
              </p:cNvSpPr>
              <p:nvPr/>
            </p:nvSpPr>
            <p:spPr bwMode="gray">
              <a:xfrm>
                <a:off x="918380" y="3102731"/>
                <a:ext cx="1173391" cy="1021488"/>
              </a:xfrm>
              <a:custGeom>
                <a:avLst/>
                <a:gdLst>
                  <a:gd name="T0" fmla="*/ 220 w 464"/>
                  <a:gd name="T1" fmla="*/ 62 h 404"/>
                  <a:gd name="T2" fmla="*/ 270 w 464"/>
                  <a:gd name="T3" fmla="*/ 56 h 404"/>
                  <a:gd name="T4" fmla="*/ 326 w 464"/>
                  <a:gd name="T5" fmla="*/ 48 h 404"/>
                  <a:gd name="T6" fmla="*/ 366 w 464"/>
                  <a:gd name="T7" fmla="*/ 62 h 404"/>
                  <a:gd name="T8" fmla="*/ 394 w 464"/>
                  <a:gd name="T9" fmla="*/ 104 h 404"/>
                  <a:gd name="T10" fmla="*/ 372 w 464"/>
                  <a:gd name="T11" fmla="*/ 122 h 404"/>
                  <a:gd name="T12" fmla="*/ 356 w 464"/>
                  <a:gd name="T13" fmla="*/ 160 h 404"/>
                  <a:gd name="T14" fmla="*/ 384 w 464"/>
                  <a:gd name="T15" fmla="*/ 220 h 404"/>
                  <a:gd name="T16" fmla="*/ 352 w 464"/>
                  <a:gd name="T17" fmla="*/ 300 h 404"/>
                  <a:gd name="T18" fmla="*/ 400 w 464"/>
                  <a:gd name="T19" fmla="*/ 324 h 404"/>
                  <a:gd name="T20" fmla="*/ 444 w 464"/>
                  <a:gd name="T21" fmla="*/ 312 h 404"/>
                  <a:gd name="T22" fmla="*/ 458 w 464"/>
                  <a:gd name="T23" fmla="*/ 370 h 404"/>
                  <a:gd name="T24" fmla="*/ 462 w 464"/>
                  <a:gd name="T25" fmla="*/ 390 h 404"/>
                  <a:gd name="T26" fmla="*/ 410 w 464"/>
                  <a:gd name="T27" fmla="*/ 404 h 404"/>
                  <a:gd name="T28" fmla="*/ 372 w 464"/>
                  <a:gd name="T29" fmla="*/ 354 h 404"/>
                  <a:gd name="T30" fmla="*/ 320 w 464"/>
                  <a:gd name="T31" fmla="*/ 374 h 404"/>
                  <a:gd name="T32" fmla="*/ 286 w 464"/>
                  <a:gd name="T33" fmla="*/ 370 h 404"/>
                  <a:gd name="T34" fmla="*/ 272 w 464"/>
                  <a:gd name="T35" fmla="*/ 336 h 404"/>
                  <a:gd name="T36" fmla="*/ 236 w 464"/>
                  <a:gd name="T37" fmla="*/ 350 h 404"/>
                  <a:gd name="T38" fmla="*/ 208 w 464"/>
                  <a:gd name="T39" fmla="*/ 388 h 404"/>
                  <a:gd name="T40" fmla="*/ 160 w 464"/>
                  <a:gd name="T41" fmla="*/ 398 h 404"/>
                  <a:gd name="T42" fmla="*/ 136 w 464"/>
                  <a:gd name="T43" fmla="*/ 352 h 404"/>
                  <a:gd name="T44" fmla="*/ 116 w 464"/>
                  <a:gd name="T45" fmla="*/ 340 h 404"/>
                  <a:gd name="T46" fmla="*/ 134 w 464"/>
                  <a:gd name="T47" fmla="*/ 298 h 404"/>
                  <a:gd name="T48" fmla="*/ 106 w 464"/>
                  <a:gd name="T49" fmla="*/ 264 h 404"/>
                  <a:gd name="T50" fmla="*/ 54 w 464"/>
                  <a:gd name="T51" fmla="*/ 242 h 404"/>
                  <a:gd name="T52" fmla="*/ 64 w 464"/>
                  <a:gd name="T53" fmla="*/ 206 h 404"/>
                  <a:gd name="T54" fmla="*/ 48 w 464"/>
                  <a:gd name="T55" fmla="*/ 172 h 404"/>
                  <a:gd name="T56" fmla="*/ 30 w 464"/>
                  <a:gd name="T57" fmla="*/ 158 h 404"/>
                  <a:gd name="T58" fmla="*/ 0 w 464"/>
                  <a:gd name="T59" fmla="*/ 146 h 404"/>
                  <a:gd name="T60" fmla="*/ 8 w 464"/>
                  <a:gd name="T61" fmla="*/ 112 h 404"/>
                  <a:gd name="T62" fmla="*/ 52 w 464"/>
                  <a:gd name="T63" fmla="*/ 44 h 404"/>
                  <a:gd name="T64" fmla="*/ 92 w 464"/>
                  <a:gd name="T65" fmla="*/ 0 h 404"/>
                  <a:gd name="T66" fmla="*/ 152 w 464"/>
                  <a:gd name="T67" fmla="*/ 20 h 404"/>
                  <a:gd name="T68" fmla="*/ 176 w 464"/>
                  <a:gd name="T69" fmla="*/ 36 h 40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4"/>
                  <a:gd name="T106" fmla="*/ 0 h 404"/>
                  <a:gd name="T107" fmla="*/ 464 w 464"/>
                  <a:gd name="T108" fmla="*/ 404 h 40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4" h="404">
                    <a:moveTo>
                      <a:pt x="184" y="28"/>
                    </a:moveTo>
                    <a:lnTo>
                      <a:pt x="220" y="62"/>
                    </a:lnTo>
                    <a:lnTo>
                      <a:pt x="242" y="66"/>
                    </a:lnTo>
                    <a:lnTo>
                      <a:pt x="270" y="56"/>
                    </a:lnTo>
                    <a:lnTo>
                      <a:pt x="292" y="50"/>
                    </a:lnTo>
                    <a:lnTo>
                      <a:pt x="326" y="48"/>
                    </a:lnTo>
                    <a:lnTo>
                      <a:pt x="350" y="62"/>
                    </a:lnTo>
                    <a:lnTo>
                      <a:pt x="366" y="62"/>
                    </a:lnTo>
                    <a:lnTo>
                      <a:pt x="370" y="78"/>
                    </a:lnTo>
                    <a:lnTo>
                      <a:pt x="394" y="104"/>
                    </a:lnTo>
                    <a:lnTo>
                      <a:pt x="400" y="122"/>
                    </a:lnTo>
                    <a:lnTo>
                      <a:pt x="372" y="122"/>
                    </a:lnTo>
                    <a:lnTo>
                      <a:pt x="356" y="140"/>
                    </a:lnTo>
                    <a:lnTo>
                      <a:pt x="356" y="160"/>
                    </a:lnTo>
                    <a:lnTo>
                      <a:pt x="384" y="194"/>
                    </a:lnTo>
                    <a:lnTo>
                      <a:pt x="384" y="220"/>
                    </a:lnTo>
                    <a:lnTo>
                      <a:pt x="352" y="260"/>
                    </a:lnTo>
                    <a:lnTo>
                      <a:pt x="352" y="300"/>
                    </a:lnTo>
                    <a:lnTo>
                      <a:pt x="378" y="320"/>
                    </a:lnTo>
                    <a:lnTo>
                      <a:pt x="400" y="324"/>
                    </a:lnTo>
                    <a:lnTo>
                      <a:pt x="418" y="312"/>
                    </a:lnTo>
                    <a:lnTo>
                      <a:pt x="444" y="312"/>
                    </a:lnTo>
                    <a:lnTo>
                      <a:pt x="448" y="346"/>
                    </a:lnTo>
                    <a:lnTo>
                      <a:pt x="458" y="370"/>
                    </a:lnTo>
                    <a:lnTo>
                      <a:pt x="464" y="376"/>
                    </a:lnTo>
                    <a:lnTo>
                      <a:pt x="462" y="390"/>
                    </a:lnTo>
                    <a:lnTo>
                      <a:pt x="438" y="404"/>
                    </a:lnTo>
                    <a:lnTo>
                      <a:pt x="410" y="404"/>
                    </a:lnTo>
                    <a:lnTo>
                      <a:pt x="390" y="382"/>
                    </a:lnTo>
                    <a:lnTo>
                      <a:pt x="372" y="354"/>
                    </a:lnTo>
                    <a:lnTo>
                      <a:pt x="338" y="358"/>
                    </a:lnTo>
                    <a:lnTo>
                      <a:pt x="320" y="374"/>
                    </a:lnTo>
                    <a:lnTo>
                      <a:pt x="304" y="382"/>
                    </a:lnTo>
                    <a:lnTo>
                      <a:pt x="286" y="370"/>
                    </a:lnTo>
                    <a:lnTo>
                      <a:pt x="288" y="346"/>
                    </a:lnTo>
                    <a:lnTo>
                      <a:pt x="272" y="336"/>
                    </a:lnTo>
                    <a:lnTo>
                      <a:pt x="244" y="338"/>
                    </a:lnTo>
                    <a:lnTo>
                      <a:pt x="236" y="350"/>
                    </a:lnTo>
                    <a:lnTo>
                      <a:pt x="236" y="368"/>
                    </a:lnTo>
                    <a:lnTo>
                      <a:pt x="208" y="388"/>
                    </a:lnTo>
                    <a:lnTo>
                      <a:pt x="186" y="400"/>
                    </a:lnTo>
                    <a:lnTo>
                      <a:pt x="160" y="398"/>
                    </a:lnTo>
                    <a:lnTo>
                      <a:pt x="160" y="374"/>
                    </a:lnTo>
                    <a:lnTo>
                      <a:pt x="136" y="352"/>
                    </a:lnTo>
                    <a:lnTo>
                      <a:pt x="126" y="352"/>
                    </a:lnTo>
                    <a:lnTo>
                      <a:pt x="116" y="340"/>
                    </a:lnTo>
                    <a:lnTo>
                      <a:pt x="118" y="312"/>
                    </a:lnTo>
                    <a:lnTo>
                      <a:pt x="134" y="298"/>
                    </a:lnTo>
                    <a:lnTo>
                      <a:pt x="120" y="270"/>
                    </a:lnTo>
                    <a:lnTo>
                      <a:pt x="106" y="264"/>
                    </a:lnTo>
                    <a:lnTo>
                      <a:pt x="76" y="262"/>
                    </a:lnTo>
                    <a:lnTo>
                      <a:pt x="54" y="242"/>
                    </a:lnTo>
                    <a:lnTo>
                      <a:pt x="56" y="212"/>
                    </a:lnTo>
                    <a:lnTo>
                      <a:pt x="64" y="206"/>
                    </a:lnTo>
                    <a:lnTo>
                      <a:pt x="64" y="182"/>
                    </a:lnTo>
                    <a:lnTo>
                      <a:pt x="48" y="172"/>
                    </a:lnTo>
                    <a:lnTo>
                      <a:pt x="46" y="140"/>
                    </a:lnTo>
                    <a:lnTo>
                      <a:pt x="30" y="158"/>
                    </a:lnTo>
                    <a:lnTo>
                      <a:pt x="10" y="162"/>
                    </a:lnTo>
                    <a:lnTo>
                      <a:pt x="0" y="146"/>
                    </a:lnTo>
                    <a:lnTo>
                      <a:pt x="2" y="120"/>
                    </a:lnTo>
                    <a:lnTo>
                      <a:pt x="8" y="112"/>
                    </a:lnTo>
                    <a:lnTo>
                      <a:pt x="8" y="86"/>
                    </a:lnTo>
                    <a:lnTo>
                      <a:pt x="52" y="44"/>
                    </a:lnTo>
                    <a:lnTo>
                      <a:pt x="80" y="18"/>
                    </a:lnTo>
                    <a:lnTo>
                      <a:pt x="92" y="0"/>
                    </a:lnTo>
                    <a:lnTo>
                      <a:pt x="134" y="4"/>
                    </a:lnTo>
                    <a:lnTo>
                      <a:pt x="152" y="20"/>
                    </a:lnTo>
                    <a:lnTo>
                      <a:pt x="162" y="38"/>
                    </a:lnTo>
                    <a:lnTo>
                      <a:pt x="176" y="36"/>
                    </a:lnTo>
                    <a:lnTo>
                      <a:pt x="184" y="28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4" name="Freeform 49"/>
              <p:cNvSpPr>
                <a:spLocks/>
              </p:cNvSpPr>
              <p:nvPr/>
            </p:nvSpPr>
            <p:spPr bwMode="gray">
              <a:xfrm>
                <a:off x="918380" y="3102731"/>
                <a:ext cx="1173391" cy="1021488"/>
              </a:xfrm>
              <a:custGeom>
                <a:avLst/>
                <a:gdLst>
                  <a:gd name="T0" fmla="*/ 220 w 464"/>
                  <a:gd name="T1" fmla="*/ 62 h 404"/>
                  <a:gd name="T2" fmla="*/ 270 w 464"/>
                  <a:gd name="T3" fmla="*/ 56 h 404"/>
                  <a:gd name="T4" fmla="*/ 326 w 464"/>
                  <a:gd name="T5" fmla="*/ 48 h 404"/>
                  <a:gd name="T6" fmla="*/ 366 w 464"/>
                  <a:gd name="T7" fmla="*/ 62 h 404"/>
                  <a:gd name="T8" fmla="*/ 394 w 464"/>
                  <a:gd name="T9" fmla="*/ 104 h 404"/>
                  <a:gd name="T10" fmla="*/ 372 w 464"/>
                  <a:gd name="T11" fmla="*/ 122 h 404"/>
                  <a:gd name="T12" fmla="*/ 356 w 464"/>
                  <a:gd name="T13" fmla="*/ 160 h 404"/>
                  <a:gd name="T14" fmla="*/ 384 w 464"/>
                  <a:gd name="T15" fmla="*/ 220 h 404"/>
                  <a:gd name="T16" fmla="*/ 352 w 464"/>
                  <a:gd name="T17" fmla="*/ 300 h 404"/>
                  <a:gd name="T18" fmla="*/ 400 w 464"/>
                  <a:gd name="T19" fmla="*/ 324 h 404"/>
                  <a:gd name="T20" fmla="*/ 444 w 464"/>
                  <a:gd name="T21" fmla="*/ 312 h 404"/>
                  <a:gd name="T22" fmla="*/ 458 w 464"/>
                  <a:gd name="T23" fmla="*/ 370 h 404"/>
                  <a:gd name="T24" fmla="*/ 462 w 464"/>
                  <a:gd name="T25" fmla="*/ 390 h 404"/>
                  <a:gd name="T26" fmla="*/ 410 w 464"/>
                  <a:gd name="T27" fmla="*/ 404 h 404"/>
                  <a:gd name="T28" fmla="*/ 372 w 464"/>
                  <a:gd name="T29" fmla="*/ 354 h 404"/>
                  <a:gd name="T30" fmla="*/ 320 w 464"/>
                  <a:gd name="T31" fmla="*/ 374 h 404"/>
                  <a:gd name="T32" fmla="*/ 286 w 464"/>
                  <a:gd name="T33" fmla="*/ 370 h 404"/>
                  <a:gd name="T34" fmla="*/ 272 w 464"/>
                  <a:gd name="T35" fmla="*/ 336 h 404"/>
                  <a:gd name="T36" fmla="*/ 236 w 464"/>
                  <a:gd name="T37" fmla="*/ 350 h 404"/>
                  <a:gd name="T38" fmla="*/ 208 w 464"/>
                  <a:gd name="T39" fmla="*/ 388 h 404"/>
                  <a:gd name="T40" fmla="*/ 160 w 464"/>
                  <a:gd name="T41" fmla="*/ 398 h 404"/>
                  <a:gd name="T42" fmla="*/ 136 w 464"/>
                  <a:gd name="T43" fmla="*/ 352 h 404"/>
                  <a:gd name="T44" fmla="*/ 116 w 464"/>
                  <a:gd name="T45" fmla="*/ 340 h 404"/>
                  <a:gd name="T46" fmla="*/ 134 w 464"/>
                  <a:gd name="T47" fmla="*/ 298 h 404"/>
                  <a:gd name="T48" fmla="*/ 106 w 464"/>
                  <a:gd name="T49" fmla="*/ 264 h 404"/>
                  <a:gd name="T50" fmla="*/ 54 w 464"/>
                  <a:gd name="T51" fmla="*/ 242 h 404"/>
                  <a:gd name="T52" fmla="*/ 64 w 464"/>
                  <a:gd name="T53" fmla="*/ 206 h 404"/>
                  <a:gd name="T54" fmla="*/ 48 w 464"/>
                  <a:gd name="T55" fmla="*/ 172 h 404"/>
                  <a:gd name="T56" fmla="*/ 30 w 464"/>
                  <a:gd name="T57" fmla="*/ 158 h 404"/>
                  <a:gd name="T58" fmla="*/ 0 w 464"/>
                  <a:gd name="T59" fmla="*/ 146 h 404"/>
                  <a:gd name="T60" fmla="*/ 8 w 464"/>
                  <a:gd name="T61" fmla="*/ 112 h 404"/>
                  <a:gd name="T62" fmla="*/ 52 w 464"/>
                  <a:gd name="T63" fmla="*/ 44 h 404"/>
                  <a:gd name="T64" fmla="*/ 92 w 464"/>
                  <a:gd name="T65" fmla="*/ 0 h 404"/>
                  <a:gd name="T66" fmla="*/ 152 w 464"/>
                  <a:gd name="T67" fmla="*/ 20 h 404"/>
                  <a:gd name="T68" fmla="*/ 176 w 464"/>
                  <a:gd name="T69" fmla="*/ 36 h 40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4"/>
                  <a:gd name="T106" fmla="*/ 0 h 404"/>
                  <a:gd name="T107" fmla="*/ 464 w 464"/>
                  <a:gd name="T108" fmla="*/ 404 h 40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4" h="404">
                    <a:moveTo>
                      <a:pt x="184" y="28"/>
                    </a:moveTo>
                    <a:lnTo>
                      <a:pt x="220" y="62"/>
                    </a:lnTo>
                    <a:lnTo>
                      <a:pt x="242" y="66"/>
                    </a:lnTo>
                    <a:lnTo>
                      <a:pt x="270" y="56"/>
                    </a:lnTo>
                    <a:lnTo>
                      <a:pt x="292" y="50"/>
                    </a:lnTo>
                    <a:lnTo>
                      <a:pt x="326" y="48"/>
                    </a:lnTo>
                    <a:lnTo>
                      <a:pt x="350" y="62"/>
                    </a:lnTo>
                    <a:lnTo>
                      <a:pt x="366" y="62"/>
                    </a:lnTo>
                    <a:lnTo>
                      <a:pt x="370" y="78"/>
                    </a:lnTo>
                    <a:lnTo>
                      <a:pt x="394" y="104"/>
                    </a:lnTo>
                    <a:lnTo>
                      <a:pt x="400" y="122"/>
                    </a:lnTo>
                    <a:lnTo>
                      <a:pt x="372" y="122"/>
                    </a:lnTo>
                    <a:lnTo>
                      <a:pt x="356" y="140"/>
                    </a:lnTo>
                    <a:lnTo>
                      <a:pt x="356" y="160"/>
                    </a:lnTo>
                    <a:lnTo>
                      <a:pt x="384" y="194"/>
                    </a:lnTo>
                    <a:lnTo>
                      <a:pt x="384" y="220"/>
                    </a:lnTo>
                    <a:lnTo>
                      <a:pt x="352" y="260"/>
                    </a:lnTo>
                    <a:lnTo>
                      <a:pt x="352" y="300"/>
                    </a:lnTo>
                    <a:lnTo>
                      <a:pt x="378" y="320"/>
                    </a:lnTo>
                    <a:lnTo>
                      <a:pt x="400" y="324"/>
                    </a:lnTo>
                    <a:lnTo>
                      <a:pt x="418" y="312"/>
                    </a:lnTo>
                    <a:lnTo>
                      <a:pt x="444" y="312"/>
                    </a:lnTo>
                    <a:lnTo>
                      <a:pt x="448" y="346"/>
                    </a:lnTo>
                    <a:lnTo>
                      <a:pt x="458" y="370"/>
                    </a:lnTo>
                    <a:lnTo>
                      <a:pt x="464" y="376"/>
                    </a:lnTo>
                    <a:lnTo>
                      <a:pt x="462" y="390"/>
                    </a:lnTo>
                    <a:lnTo>
                      <a:pt x="438" y="404"/>
                    </a:lnTo>
                    <a:lnTo>
                      <a:pt x="410" y="404"/>
                    </a:lnTo>
                    <a:lnTo>
                      <a:pt x="390" y="382"/>
                    </a:lnTo>
                    <a:lnTo>
                      <a:pt x="372" y="354"/>
                    </a:lnTo>
                    <a:lnTo>
                      <a:pt x="338" y="358"/>
                    </a:lnTo>
                    <a:lnTo>
                      <a:pt x="320" y="374"/>
                    </a:lnTo>
                    <a:lnTo>
                      <a:pt x="304" y="382"/>
                    </a:lnTo>
                    <a:lnTo>
                      <a:pt x="286" y="370"/>
                    </a:lnTo>
                    <a:lnTo>
                      <a:pt x="288" y="346"/>
                    </a:lnTo>
                    <a:lnTo>
                      <a:pt x="272" y="336"/>
                    </a:lnTo>
                    <a:lnTo>
                      <a:pt x="244" y="338"/>
                    </a:lnTo>
                    <a:lnTo>
                      <a:pt x="236" y="350"/>
                    </a:lnTo>
                    <a:lnTo>
                      <a:pt x="236" y="368"/>
                    </a:lnTo>
                    <a:lnTo>
                      <a:pt x="208" y="388"/>
                    </a:lnTo>
                    <a:lnTo>
                      <a:pt x="186" y="400"/>
                    </a:lnTo>
                    <a:lnTo>
                      <a:pt x="160" y="398"/>
                    </a:lnTo>
                    <a:lnTo>
                      <a:pt x="160" y="374"/>
                    </a:lnTo>
                    <a:lnTo>
                      <a:pt x="136" y="352"/>
                    </a:lnTo>
                    <a:lnTo>
                      <a:pt x="126" y="352"/>
                    </a:lnTo>
                    <a:lnTo>
                      <a:pt x="116" y="340"/>
                    </a:lnTo>
                    <a:lnTo>
                      <a:pt x="118" y="312"/>
                    </a:lnTo>
                    <a:lnTo>
                      <a:pt x="134" y="298"/>
                    </a:lnTo>
                    <a:lnTo>
                      <a:pt x="120" y="270"/>
                    </a:lnTo>
                    <a:lnTo>
                      <a:pt x="106" y="264"/>
                    </a:lnTo>
                    <a:lnTo>
                      <a:pt x="76" y="262"/>
                    </a:lnTo>
                    <a:lnTo>
                      <a:pt x="54" y="242"/>
                    </a:lnTo>
                    <a:lnTo>
                      <a:pt x="56" y="212"/>
                    </a:lnTo>
                    <a:lnTo>
                      <a:pt x="64" y="206"/>
                    </a:lnTo>
                    <a:lnTo>
                      <a:pt x="64" y="182"/>
                    </a:lnTo>
                    <a:lnTo>
                      <a:pt x="48" y="172"/>
                    </a:lnTo>
                    <a:lnTo>
                      <a:pt x="46" y="140"/>
                    </a:lnTo>
                    <a:lnTo>
                      <a:pt x="30" y="158"/>
                    </a:lnTo>
                    <a:lnTo>
                      <a:pt x="10" y="162"/>
                    </a:lnTo>
                    <a:lnTo>
                      <a:pt x="0" y="146"/>
                    </a:lnTo>
                    <a:lnTo>
                      <a:pt x="2" y="120"/>
                    </a:lnTo>
                    <a:lnTo>
                      <a:pt x="8" y="112"/>
                    </a:lnTo>
                    <a:lnTo>
                      <a:pt x="8" y="86"/>
                    </a:lnTo>
                    <a:lnTo>
                      <a:pt x="52" y="44"/>
                    </a:lnTo>
                    <a:lnTo>
                      <a:pt x="80" y="18"/>
                    </a:lnTo>
                    <a:lnTo>
                      <a:pt x="92" y="0"/>
                    </a:lnTo>
                    <a:lnTo>
                      <a:pt x="134" y="4"/>
                    </a:lnTo>
                    <a:lnTo>
                      <a:pt x="152" y="20"/>
                    </a:lnTo>
                    <a:lnTo>
                      <a:pt x="162" y="38"/>
                    </a:lnTo>
                    <a:lnTo>
                      <a:pt x="176" y="36"/>
                    </a:lnTo>
                    <a:lnTo>
                      <a:pt x="184" y="28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5" name="Freeform 50"/>
              <p:cNvSpPr>
                <a:spLocks/>
              </p:cNvSpPr>
              <p:nvPr/>
            </p:nvSpPr>
            <p:spPr bwMode="gray">
              <a:xfrm>
                <a:off x="1808539" y="3658987"/>
                <a:ext cx="207366" cy="262957"/>
              </a:xfrm>
              <a:custGeom>
                <a:avLst/>
                <a:gdLst>
                  <a:gd name="T0" fmla="*/ 32 w 82"/>
                  <a:gd name="T1" fmla="*/ 0 h 104"/>
                  <a:gd name="T2" fmla="*/ 0 w 82"/>
                  <a:gd name="T3" fmla="*/ 40 h 104"/>
                  <a:gd name="T4" fmla="*/ 0 w 82"/>
                  <a:gd name="T5" fmla="*/ 80 h 104"/>
                  <a:gd name="T6" fmla="*/ 24 w 82"/>
                  <a:gd name="T7" fmla="*/ 100 h 104"/>
                  <a:gd name="T8" fmla="*/ 48 w 82"/>
                  <a:gd name="T9" fmla="*/ 104 h 104"/>
                  <a:gd name="T10" fmla="*/ 66 w 82"/>
                  <a:gd name="T11" fmla="*/ 92 h 104"/>
                  <a:gd name="T12" fmla="*/ 68 w 82"/>
                  <a:gd name="T13" fmla="*/ 66 h 104"/>
                  <a:gd name="T14" fmla="*/ 82 w 82"/>
                  <a:gd name="T15" fmla="*/ 46 h 104"/>
                  <a:gd name="T16" fmla="*/ 80 w 82"/>
                  <a:gd name="T17" fmla="*/ 24 h 104"/>
                  <a:gd name="T18" fmla="*/ 66 w 82"/>
                  <a:gd name="T19" fmla="*/ 8 h 104"/>
                  <a:gd name="T20" fmla="*/ 44 w 82"/>
                  <a:gd name="T21" fmla="*/ 6 h 104"/>
                  <a:gd name="T22" fmla="*/ 32 w 82"/>
                  <a:gd name="T23" fmla="*/ 0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104"/>
                  <a:gd name="T38" fmla="*/ 82 w 82"/>
                  <a:gd name="T39" fmla="*/ 104 h 1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104">
                    <a:moveTo>
                      <a:pt x="32" y="0"/>
                    </a:moveTo>
                    <a:lnTo>
                      <a:pt x="0" y="40"/>
                    </a:lnTo>
                    <a:lnTo>
                      <a:pt x="0" y="80"/>
                    </a:lnTo>
                    <a:lnTo>
                      <a:pt x="24" y="100"/>
                    </a:lnTo>
                    <a:lnTo>
                      <a:pt x="48" y="104"/>
                    </a:lnTo>
                    <a:lnTo>
                      <a:pt x="66" y="92"/>
                    </a:lnTo>
                    <a:lnTo>
                      <a:pt x="68" y="66"/>
                    </a:lnTo>
                    <a:lnTo>
                      <a:pt x="82" y="46"/>
                    </a:lnTo>
                    <a:lnTo>
                      <a:pt x="80" y="24"/>
                    </a:lnTo>
                    <a:lnTo>
                      <a:pt x="66" y="8"/>
                    </a:lnTo>
                    <a:lnTo>
                      <a:pt x="44" y="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6" name="Freeform 51"/>
              <p:cNvSpPr>
                <a:spLocks/>
              </p:cNvSpPr>
              <p:nvPr/>
            </p:nvSpPr>
            <p:spPr bwMode="gray">
              <a:xfrm>
                <a:off x="1808539" y="3658987"/>
                <a:ext cx="207366" cy="262957"/>
              </a:xfrm>
              <a:custGeom>
                <a:avLst/>
                <a:gdLst>
                  <a:gd name="T0" fmla="*/ 32 w 82"/>
                  <a:gd name="T1" fmla="*/ 0 h 104"/>
                  <a:gd name="T2" fmla="*/ 0 w 82"/>
                  <a:gd name="T3" fmla="*/ 40 h 104"/>
                  <a:gd name="T4" fmla="*/ 0 w 82"/>
                  <a:gd name="T5" fmla="*/ 80 h 104"/>
                  <a:gd name="T6" fmla="*/ 24 w 82"/>
                  <a:gd name="T7" fmla="*/ 100 h 104"/>
                  <a:gd name="T8" fmla="*/ 48 w 82"/>
                  <a:gd name="T9" fmla="*/ 104 h 104"/>
                  <a:gd name="T10" fmla="*/ 66 w 82"/>
                  <a:gd name="T11" fmla="*/ 92 h 104"/>
                  <a:gd name="T12" fmla="*/ 68 w 82"/>
                  <a:gd name="T13" fmla="*/ 66 h 104"/>
                  <a:gd name="T14" fmla="*/ 82 w 82"/>
                  <a:gd name="T15" fmla="*/ 46 h 104"/>
                  <a:gd name="T16" fmla="*/ 80 w 82"/>
                  <a:gd name="T17" fmla="*/ 24 h 104"/>
                  <a:gd name="T18" fmla="*/ 66 w 82"/>
                  <a:gd name="T19" fmla="*/ 8 h 104"/>
                  <a:gd name="T20" fmla="*/ 44 w 82"/>
                  <a:gd name="T21" fmla="*/ 6 h 104"/>
                  <a:gd name="T22" fmla="*/ 32 w 82"/>
                  <a:gd name="T23" fmla="*/ 0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104"/>
                  <a:gd name="T38" fmla="*/ 82 w 82"/>
                  <a:gd name="T39" fmla="*/ 104 h 1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104">
                    <a:moveTo>
                      <a:pt x="32" y="0"/>
                    </a:moveTo>
                    <a:lnTo>
                      <a:pt x="0" y="40"/>
                    </a:lnTo>
                    <a:lnTo>
                      <a:pt x="0" y="80"/>
                    </a:lnTo>
                    <a:lnTo>
                      <a:pt x="24" y="100"/>
                    </a:lnTo>
                    <a:lnTo>
                      <a:pt x="48" y="104"/>
                    </a:lnTo>
                    <a:lnTo>
                      <a:pt x="66" y="92"/>
                    </a:lnTo>
                    <a:lnTo>
                      <a:pt x="68" y="66"/>
                    </a:lnTo>
                    <a:lnTo>
                      <a:pt x="82" y="46"/>
                    </a:lnTo>
                    <a:lnTo>
                      <a:pt x="80" y="24"/>
                    </a:lnTo>
                    <a:lnTo>
                      <a:pt x="66" y="8"/>
                    </a:lnTo>
                    <a:lnTo>
                      <a:pt x="44" y="6"/>
                    </a:lnTo>
                    <a:lnTo>
                      <a:pt x="32" y="0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7" name="Freeform 52"/>
              <p:cNvSpPr>
                <a:spLocks/>
              </p:cNvSpPr>
              <p:nvPr/>
            </p:nvSpPr>
            <p:spPr bwMode="gray">
              <a:xfrm>
                <a:off x="1818654" y="2940911"/>
                <a:ext cx="986255" cy="1152967"/>
              </a:xfrm>
              <a:custGeom>
                <a:avLst/>
                <a:gdLst>
                  <a:gd name="T0" fmla="*/ 138 w 390"/>
                  <a:gd name="T1" fmla="*/ 32 h 456"/>
                  <a:gd name="T2" fmla="*/ 108 w 390"/>
                  <a:gd name="T3" fmla="*/ 52 h 456"/>
                  <a:gd name="T4" fmla="*/ 80 w 390"/>
                  <a:gd name="T5" fmla="*/ 76 h 456"/>
                  <a:gd name="T6" fmla="*/ 46 w 390"/>
                  <a:gd name="T7" fmla="*/ 92 h 456"/>
                  <a:gd name="T8" fmla="*/ 10 w 390"/>
                  <a:gd name="T9" fmla="*/ 126 h 456"/>
                  <a:gd name="T10" fmla="*/ 12 w 390"/>
                  <a:gd name="T11" fmla="*/ 142 h 456"/>
                  <a:gd name="T12" fmla="*/ 38 w 390"/>
                  <a:gd name="T13" fmla="*/ 168 h 456"/>
                  <a:gd name="T14" fmla="*/ 44 w 390"/>
                  <a:gd name="T15" fmla="*/ 186 h 456"/>
                  <a:gd name="T16" fmla="*/ 16 w 390"/>
                  <a:gd name="T17" fmla="*/ 186 h 456"/>
                  <a:gd name="T18" fmla="*/ 0 w 390"/>
                  <a:gd name="T19" fmla="*/ 204 h 456"/>
                  <a:gd name="T20" fmla="*/ 0 w 390"/>
                  <a:gd name="T21" fmla="*/ 224 h 456"/>
                  <a:gd name="T22" fmla="*/ 28 w 390"/>
                  <a:gd name="T23" fmla="*/ 258 h 456"/>
                  <a:gd name="T24" fmla="*/ 28 w 390"/>
                  <a:gd name="T25" fmla="*/ 286 h 456"/>
                  <a:gd name="T26" fmla="*/ 40 w 390"/>
                  <a:gd name="T27" fmla="*/ 290 h 456"/>
                  <a:gd name="T28" fmla="*/ 62 w 390"/>
                  <a:gd name="T29" fmla="*/ 294 h 456"/>
                  <a:gd name="T30" fmla="*/ 78 w 390"/>
                  <a:gd name="T31" fmla="*/ 308 h 456"/>
                  <a:gd name="T32" fmla="*/ 78 w 390"/>
                  <a:gd name="T33" fmla="*/ 330 h 456"/>
                  <a:gd name="T34" fmla="*/ 64 w 390"/>
                  <a:gd name="T35" fmla="*/ 350 h 456"/>
                  <a:gd name="T36" fmla="*/ 62 w 390"/>
                  <a:gd name="T37" fmla="*/ 376 h 456"/>
                  <a:gd name="T38" fmla="*/ 86 w 390"/>
                  <a:gd name="T39" fmla="*/ 376 h 456"/>
                  <a:gd name="T40" fmla="*/ 92 w 390"/>
                  <a:gd name="T41" fmla="*/ 412 h 456"/>
                  <a:gd name="T42" fmla="*/ 102 w 390"/>
                  <a:gd name="T43" fmla="*/ 434 h 456"/>
                  <a:gd name="T44" fmla="*/ 108 w 390"/>
                  <a:gd name="T45" fmla="*/ 440 h 456"/>
                  <a:gd name="T46" fmla="*/ 130 w 390"/>
                  <a:gd name="T47" fmla="*/ 450 h 456"/>
                  <a:gd name="T48" fmla="*/ 162 w 390"/>
                  <a:gd name="T49" fmla="*/ 456 h 456"/>
                  <a:gd name="T50" fmla="*/ 192 w 390"/>
                  <a:gd name="T51" fmla="*/ 448 h 456"/>
                  <a:gd name="T52" fmla="*/ 206 w 390"/>
                  <a:gd name="T53" fmla="*/ 416 h 456"/>
                  <a:gd name="T54" fmla="*/ 218 w 390"/>
                  <a:gd name="T55" fmla="*/ 396 h 456"/>
                  <a:gd name="T56" fmla="*/ 230 w 390"/>
                  <a:gd name="T57" fmla="*/ 392 h 456"/>
                  <a:gd name="T58" fmla="*/ 234 w 390"/>
                  <a:gd name="T59" fmla="*/ 374 h 456"/>
                  <a:gd name="T60" fmla="*/ 212 w 390"/>
                  <a:gd name="T61" fmla="*/ 364 h 456"/>
                  <a:gd name="T62" fmla="*/ 182 w 390"/>
                  <a:gd name="T63" fmla="*/ 360 h 456"/>
                  <a:gd name="T64" fmla="*/ 170 w 390"/>
                  <a:gd name="T65" fmla="*/ 340 h 456"/>
                  <a:gd name="T66" fmla="*/ 180 w 390"/>
                  <a:gd name="T67" fmla="*/ 318 h 456"/>
                  <a:gd name="T68" fmla="*/ 188 w 390"/>
                  <a:gd name="T69" fmla="*/ 288 h 456"/>
                  <a:gd name="T70" fmla="*/ 182 w 390"/>
                  <a:gd name="T71" fmla="*/ 256 h 456"/>
                  <a:gd name="T72" fmla="*/ 170 w 390"/>
                  <a:gd name="T73" fmla="*/ 244 h 456"/>
                  <a:gd name="T74" fmla="*/ 184 w 390"/>
                  <a:gd name="T75" fmla="*/ 218 h 456"/>
                  <a:gd name="T76" fmla="*/ 232 w 390"/>
                  <a:gd name="T77" fmla="*/ 176 h 456"/>
                  <a:gd name="T78" fmla="*/ 272 w 390"/>
                  <a:gd name="T79" fmla="*/ 156 h 456"/>
                  <a:gd name="T80" fmla="*/ 284 w 390"/>
                  <a:gd name="T81" fmla="*/ 140 h 456"/>
                  <a:gd name="T82" fmla="*/ 298 w 390"/>
                  <a:gd name="T83" fmla="*/ 148 h 456"/>
                  <a:gd name="T84" fmla="*/ 302 w 390"/>
                  <a:gd name="T85" fmla="*/ 162 h 456"/>
                  <a:gd name="T86" fmla="*/ 326 w 390"/>
                  <a:gd name="T87" fmla="*/ 168 h 456"/>
                  <a:gd name="T88" fmla="*/ 348 w 390"/>
                  <a:gd name="T89" fmla="*/ 152 h 456"/>
                  <a:gd name="T90" fmla="*/ 348 w 390"/>
                  <a:gd name="T91" fmla="*/ 120 h 456"/>
                  <a:gd name="T92" fmla="*/ 364 w 390"/>
                  <a:gd name="T93" fmla="*/ 98 h 456"/>
                  <a:gd name="T94" fmla="*/ 390 w 390"/>
                  <a:gd name="T95" fmla="*/ 70 h 456"/>
                  <a:gd name="T96" fmla="*/ 370 w 390"/>
                  <a:gd name="T97" fmla="*/ 62 h 456"/>
                  <a:gd name="T98" fmla="*/ 334 w 390"/>
                  <a:gd name="T99" fmla="*/ 42 h 456"/>
                  <a:gd name="T100" fmla="*/ 302 w 390"/>
                  <a:gd name="T101" fmla="*/ 40 h 456"/>
                  <a:gd name="T102" fmla="*/ 302 w 390"/>
                  <a:gd name="T103" fmla="*/ 24 h 456"/>
                  <a:gd name="T104" fmla="*/ 284 w 390"/>
                  <a:gd name="T105" fmla="*/ 8 h 456"/>
                  <a:gd name="T106" fmla="*/ 258 w 390"/>
                  <a:gd name="T107" fmla="*/ 6 h 456"/>
                  <a:gd name="T108" fmla="*/ 254 w 390"/>
                  <a:gd name="T109" fmla="*/ 14 h 456"/>
                  <a:gd name="T110" fmla="*/ 224 w 390"/>
                  <a:gd name="T111" fmla="*/ 22 h 456"/>
                  <a:gd name="T112" fmla="*/ 222 w 390"/>
                  <a:gd name="T113" fmla="*/ 12 h 456"/>
                  <a:gd name="T114" fmla="*/ 214 w 390"/>
                  <a:gd name="T115" fmla="*/ 0 h 456"/>
                  <a:gd name="T116" fmla="*/ 198 w 390"/>
                  <a:gd name="T117" fmla="*/ 12 h 456"/>
                  <a:gd name="T118" fmla="*/ 184 w 390"/>
                  <a:gd name="T119" fmla="*/ 38 h 456"/>
                  <a:gd name="T120" fmla="*/ 160 w 390"/>
                  <a:gd name="T121" fmla="*/ 42 h 456"/>
                  <a:gd name="T122" fmla="*/ 138 w 390"/>
                  <a:gd name="T123" fmla="*/ 32 h 4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90"/>
                  <a:gd name="T187" fmla="*/ 0 h 456"/>
                  <a:gd name="T188" fmla="*/ 390 w 390"/>
                  <a:gd name="T189" fmla="*/ 456 h 4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90" h="456">
                    <a:moveTo>
                      <a:pt x="138" y="32"/>
                    </a:moveTo>
                    <a:lnTo>
                      <a:pt x="108" y="52"/>
                    </a:lnTo>
                    <a:lnTo>
                      <a:pt x="80" y="76"/>
                    </a:lnTo>
                    <a:lnTo>
                      <a:pt x="46" y="92"/>
                    </a:lnTo>
                    <a:lnTo>
                      <a:pt x="10" y="126"/>
                    </a:lnTo>
                    <a:lnTo>
                      <a:pt x="12" y="142"/>
                    </a:lnTo>
                    <a:lnTo>
                      <a:pt x="38" y="168"/>
                    </a:lnTo>
                    <a:lnTo>
                      <a:pt x="44" y="186"/>
                    </a:lnTo>
                    <a:lnTo>
                      <a:pt x="16" y="186"/>
                    </a:lnTo>
                    <a:lnTo>
                      <a:pt x="0" y="204"/>
                    </a:lnTo>
                    <a:lnTo>
                      <a:pt x="0" y="224"/>
                    </a:lnTo>
                    <a:lnTo>
                      <a:pt x="28" y="258"/>
                    </a:lnTo>
                    <a:lnTo>
                      <a:pt x="28" y="286"/>
                    </a:lnTo>
                    <a:lnTo>
                      <a:pt x="40" y="290"/>
                    </a:lnTo>
                    <a:lnTo>
                      <a:pt x="62" y="294"/>
                    </a:lnTo>
                    <a:lnTo>
                      <a:pt x="78" y="308"/>
                    </a:lnTo>
                    <a:lnTo>
                      <a:pt x="78" y="330"/>
                    </a:lnTo>
                    <a:lnTo>
                      <a:pt x="64" y="350"/>
                    </a:lnTo>
                    <a:lnTo>
                      <a:pt x="62" y="376"/>
                    </a:lnTo>
                    <a:lnTo>
                      <a:pt x="86" y="376"/>
                    </a:lnTo>
                    <a:lnTo>
                      <a:pt x="92" y="412"/>
                    </a:lnTo>
                    <a:lnTo>
                      <a:pt x="102" y="434"/>
                    </a:lnTo>
                    <a:lnTo>
                      <a:pt x="108" y="440"/>
                    </a:lnTo>
                    <a:lnTo>
                      <a:pt x="130" y="450"/>
                    </a:lnTo>
                    <a:lnTo>
                      <a:pt x="162" y="456"/>
                    </a:lnTo>
                    <a:lnTo>
                      <a:pt x="192" y="448"/>
                    </a:lnTo>
                    <a:lnTo>
                      <a:pt x="206" y="416"/>
                    </a:lnTo>
                    <a:lnTo>
                      <a:pt x="218" y="396"/>
                    </a:lnTo>
                    <a:lnTo>
                      <a:pt x="230" y="392"/>
                    </a:lnTo>
                    <a:lnTo>
                      <a:pt x="234" y="374"/>
                    </a:lnTo>
                    <a:lnTo>
                      <a:pt x="212" y="364"/>
                    </a:lnTo>
                    <a:lnTo>
                      <a:pt x="182" y="360"/>
                    </a:lnTo>
                    <a:lnTo>
                      <a:pt x="170" y="340"/>
                    </a:lnTo>
                    <a:lnTo>
                      <a:pt x="180" y="318"/>
                    </a:lnTo>
                    <a:lnTo>
                      <a:pt x="188" y="288"/>
                    </a:lnTo>
                    <a:lnTo>
                      <a:pt x="182" y="256"/>
                    </a:lnTo>
                    <a:lnTo>
                      <a:pt x="170" y="244"/>
                    </a:lnTo>
                    <a:lnTo>
                      <a:pt x="184" y="218"/>
                    </a:lnTo>
                    <a:lnTo>
                      <a:pt x="232" y="176"/>
                    </a:lnTo>
                    <a:lnTo>
                      <a:pt x="272" y="156"/>
                    </a:lnTo>
                    <a:lnTo>
                      <a:pt x="284" y="140"/>
                    </a:lnTo>
                    <a:lnTo>
                      <a:pt x="298" y="148"/>
                    </a:lnTo>
                    <a:lnTo>
                      <a:pt x="302" y="162"/>
                    </a:lnTo>
                    <a:lnTo>
                      <a:pt x="326" y="168"/>
                    </a:lnTo>
                    <a:lnTo>
                      <a:pt x="348" y="152"/>
                    </a:lnTo>
                    <a:lnTo>
                      <a:pt x="348" y="120"/>
                    </a:lnTo>
                    <a:lnTo>
                      <a:pt x="364" y="98"/>
                    </a:lnTo>
                    <a:lnTo>
                      <a:pt x="390" y="70"/>
                    </a:lnTo>
                    <a:lnTo>
                      <a:pt x="370" y="62"/>
                    </a:lnTo>
                    <a:lnTo>
                      <a:pt x="334" y="42"/>
                    </a:lnTo>
                    <a:lnTo>
                      <a:pt x="302" y="40"/>
                    </a:lnTo>
                    <a:lnTo>
                      <a:pt x="302" y="24"/>
                    </a:lnTo>
                    <a:lnTo>
                      <a:pt x="284" y="8"/>
                    </a:lnTo>
                    <a:lnTo>
                      <a:pt x="258" y="6"/>
                    </a:lnTo>
                    <a:lnTo>
                      <a:pt x="254" y="14"/>
                    </a:lnTo>
                    <a:lnTo>
                      <a:pt x="224" y="22"/>
                    </a:lnTo>
                    <a:lnTo>
                      <a:pt x="222" y="12"/>
                    </a:lnTo>
                    <a:lnTo>
                      <a:pt x="214" y="0"/>
                    </a:lnTo>
                    <a:lnTo>
                      <a:pt x="198" y="12"/>
                    </a:lnTo>
                    <a:lnTo>
                      <a:pt x="184" y="38"/>
                    </a:lnTo>
                    <a:lnTo>
                      <a:pt x="160" y="42"/>
                    </a:ln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8" name="Freeform 53"/>
              <p:cNvSpPr>
                <a:spLocks/>
              </p:cNvSpPr>
              <p:nvPr/>
            </p:nvSpPr>
            <p:spPr bwMode="gray">
              <a:xfrm>
                <a:off x="1818654" y="2940911"/>
                <a:ext cx="986255" cy="1152967"/>
              </a:xfrm>
              <a:custGeom>
                <a:avLst/>
                <a:gdLst>
                  <a:gd name="T0" fmla="*/ 138 w 390"/>
                  <a:gd name="T1" fmla="*/ 32 h 456"/>
                  <a:gd name="T2" fmla="*/ 108 w 390"/>
                  <a:gd name="T3" fmla="*/ 52 h 456"/>
                  <a:gd name="T4" fmla="*/ 80 w 390"/>
                  <a:gd name="T5" fmla="*/ 76 h 456"/>
                  <a:gd name="T6" fmla="*/ 46 w 390"/>
                  <a:gd name="T7" fmla="*/ 92 h 456"/>
                  <a:gd name="T8" fmla="*/ 10 w 390"/>
                  <a:gd name="T9" fmla="*/ 126 h 456"/>
                  <a:gd name="T10" fmla="*/ 12 w 390"/>
                  <a:gd name="T11" fmla="*/ 142 h 456"/>
                  <a:gd name="T12" fmla="*/ 38 w 390"/>
                  <a:gd name="T13" fmla="*/ 168 h 456"/>
                  <a:gd name="T14" fmla="*/ 44 w 390"/>
                  <a:gd name="T15" fmla="*/ 186 h 456"/>
                  <a:gd name="T16" fmla="*/ 16 w 390"/>
                  <a:gd name="T17" fmla="*/ 186 h 456"/>
                  <a:gd name="T18" fmla="*/ 0 w 390"/>
                  <a:gd name="T19" fmla="*/ 204 h 456"/>
                  <a:gd name="T20" fmla="*/ 0 w 390"/>
                  <a:gd name="T21" fmla="*/ 224 h 456"/>
                  <a:gd name="T22" fmla="*/ 28 w 390"/>
                  <a:gd name="T23" fmla="*/ 258 h 456"/>
                  <a:gd name="T24" fmla="*/ 28 w 390"/>
                  <a:gd name="T25" fmla="*/ 286 h 456"/>
                  <a:gd name="T26" fmla="*/ 40 w 390"/>
                  <a:gd name="T27" fmla="*/ 290 h 456"/>
                  <a:gd name="T28" fmla="*/ 62 w 390"/>
                  <a:gd name="T29" fmla="*/ 294 h 456"/>
                  <a:gd name="T30" fmla="*/ 78 w 390"/>
                  <a:gd name="T31" fmla="*/ 308 h 456"/>
                  <a:gd name="T32" fmla="*/ 78 w 390"/>
                  <a:gd name="T33" fmla="*/ 330 h 456"/>
                  <a:gd name="T34" fmla="*/ 64 w 390"/>
                  <a:gd name="T35" fmla="*/ 350 h 456"/>
                  <a:gd name="T36" fmla="*/ 62 w 390"/>
                  <a:gd name="T37" fmla="*/ 376 h 456"/>
                  <a:gd name="T38" fmla="*/ 86 w 390"/>
                  <a:gd name="T39" fmla="*/ 376 h 456"/>
                  <a:gd name="T40" fmla="*/ 92 w 390"/>
                  <a:gd name="T41" fmla="*/ 412 h 456"/>
                  <a:gd name="T42" fmla="*/ 102 w 390"/>
                  <a:gd name="T43" fmla="*/ 434 h 456"/>
                  <a:gd name="T44" fmla="*/ 108 w 390"/>
                  <a:gd name="T45" fmla="*/ 440 h 456"/>
                  <a:gd name="T46" fmla="*/ 130 w 390"/>
                  <a:gd name="T47" fmla="*/ 450 h 456"/>
                  <a:gd name="T48" fmla="*/ 162 w 390"/>
                  <a:gd name="T49" fmla="*/ 456 h 456"/>
                  <a:gd name="T50" fmla="*/ 192 w 390"/>
                  <a:gd name="T51" fmla="*/ 448 h 456"/>
                  <a:gd name="T52" fmla="*/ 206 w 390"/>
                  <a:gd name="T53" fmla="*/ 416 h 456"/>
                  <a:gd name="T54" fmla="*/ 218 w 390"/>
                  <a:gd name="T55" fmla="*/ 396 h 456"/>
                  <a:gd name="T56" fmla="*/ 230 w 390"/>
                  <a:gd name="T57" fmla="*/ 392 h 456"/>
                  <a:gd name="T58" fmla="*/ 234 w 390"/>
                  <a:gd name="T59" fmla="*/ 374 h 456"/>
                  <a:gd name="T60" fmla="*/ 212 w 390"/>
                  <a:gd name="T61" fmla="*/ 364 h 456"/>
                  <a:gd name="T62" fmla="*/ 182 w 390"/>
                  <a:gd name="T63" fmla="*/ 360 h 456"/>
                  <a:gd name="T64" fmla="*/ 170 w 390"/>
                  <a:gd name="T65" fmla="*/ 340 h 456"/>
                  <a:gd name="T66" fmla="*/ 180 w 390"/>
                  <a:gd name="T67" fmla="*/ 318 h 456"/>
                  <a:gd name="T68" fmla="*/ 188 w 390"/>
                  <a:gd name="T69" fmla="*/ 288 h 456"/>
                  <a:gd name="T70" fmla="*/ 182 w 390"/>
                  <a:gd name="T71" fmla="*/ 256 h 456"/>
                  <a:gd name="T72" fmla="*/ 170 w 390"/>
                  <a:gd name="T73" fmla="*/ 244 h 456"/>
                  <a:gd name="T74" fmla="*/ 184 w 390"/>
                  <a:gd name="T75" fmla="*/ 218 h 456"/>
                  <a:gd name="T76" fmla="*/ 232 w 390"/>
                  <a:gd name="T77" fmla="*/ 176 h 456"/>
                  <a:gd name="T78" fmla="*/ 272 w 390"/>
                  <a:gd name="T79" fmla="*/ 156 h 456"/>
                  <a:gd name="T80" fmla="*/ 284 w 390"/>
                  <a:gd name="T81" fmla="*/ 140 h 456"/>
                  <a:gd name="T82" fmla="*/ 298 w 390"/>
                  <a:gd name="T83" fmla="*/ 148 h 456"/>
                  <a:gd name="T84" fmla="*/ 302 w 390"/>
                  <a:gd name="T85" fmla="*/ 162 h 456"/>
                  <a:gd name="T86" fmla="*/ 326 w 390"/>
                  <a:gd name="T87" fmla="*/ 168 h 456"/>
                  <a:gd name="T88" fmla="*/ 348 w 390"/>
                  <a:gd name="T89" fmla="*/ 152 h 456"/>
                  <a:gd name="T90" fmla="*/ 348 w 390"/>
                  <a:gd name="T91" fmla="*/ 120 h 456"/>
                  <a:gd name="T92" fmla="*/ 364 w 390"/>
                  <a:gd name="T93" fmla="*/ 98 h 456"/>
                  <a:gd name="T94" fmla="*/ 390 w 390"/>
                  <a:gd name="T95" fmla="*/ 70 h 456"/>
                  <a:gd name="T96" fmla="*/ 370 w 390"/>
                  <a:gd name="T97" fmla="*/ 62 h 456"/>
                  <a:gd name="T98" fmla="*/ 334 w 390"/>
                  <a:gd name="T99" fmla="*/ 42 h 456"/>
                  <a:gd name="T100" fmla="*/ 302 w 390"/>
                  <a:gd name="T101" fmla="*/ 40 h 456"/>
                  <a:gd name="T102" fmla="*/ 302 w 390"/>
                  <a:gd name="T103" fmla="*/ 24 h 456"/>
                  <a:gd name="T104" fmla="*/ 284 w 390"/>
                  <a:gd name="T105" fmla="*/ 8 h 456"/>
                  <a:gd name="T106" fmla="*/ 258 w 390"/>
                  <a:gd name="T107" fmla="*/ 6 h 456"/>
                  <a:gd name="T108" fmla="*/ 254 w 390"/>
                  <a:gd name="T109" fmla="*/ 14 h 456"/>
                  <a:gd name="T110" fmla="*/ 224 w 390"/>
                  <a:gd name="T111" fmla="*/ 22 h 456"/>
                  <a:gd name="T112" fmla="*/ 222 w 390"/>
                  <a:gd name="T113" fmla="*/ 12 h 456"/>
                  <a:gd name="T114" fmla="*/ 214 w 390"/>
                  <a:gd name="T115" fmla="*/ 0 h 456"/>
                  <a:gd name="T116" fmla="*/ 198 w 390"/>
                  <a:gd name="T117" fmla="*/ 12 h 456"/>
                  <a:gd name="T118" fmla="*/ 184 w 390"/>
                  <a:gd name="T119" fmla="*/ 38 h 456"/>
                  <a:gd name="T120" fmla="*/ 160 w 390"/>
                  <a:gd name="T121" fmla="*/ 42 h 456"/>
                  <a:gd name="T122" fmla="*/ 138 w 390"/>
                  <a:gd name="T123" fmla="*/ 32 h 4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90"/>
                  <a:gd name="T187" fmla="*/ 0 h 456"/>
                  <a:gd name="T188" fmla="*/ 390 w 390"/>
                  <a:gd name="T189" fmla="*/ 456 h 4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90" h="456">
                    <a:moveTo>
                      <a:pt x="138" y="32"/>
                    </a:moveTo>
                    <a:lnTo>
                      <a:pt x="108" y="52"/>
                    </a:lnTo>
                    <a:lnTo>
                      <a:pt x="80" y="76"/>
                    </a:lnTo>
                    <a:lnTo>
                      <a:pt x="46" y="92"/>
                    </a:lnTo>
                    <a:lnTo>
                      <a:pt x="10" y="126"/>
                    </a:lnTo>
                    <a:lnTo>
                      <a:pt x="12" y="142"/>
                    </a:lnTo>
                    <a:lnTo>
                      <a:pt x="38" y="168"/>
                    </a:lnTo>
                    <a:lnTo>
                      <a:pt x="44" y="186"/>
                    </a:lnTo>
                    <a:lnTo>
                      <a:pt x="16" y="186"/>
                    </a:lnTo>
                    <a:lnTo>
                      <a:pt x="0" y="204"/>
                    </a:lnTo>
                    <a:lnTo>
                      <a:pt x="0" y="224"/>
                    </a:lnTo>
                    <a:lnTo>
                      <a:pt x="28" y="258"/>
                    </a:lnTo>
                    <a:lnTo>
                      <a:pt x="28" y="286"/>
                    </a:lnTo>
                    <a:lnTo>
                      <a:pt x="40" y="290"/>
                    </a:lnTo>
                    <a:lnTo>
                      <a:pt x="62" y="294"/>
                    </a:lnTo>
                    <a:lnTo>
                      <a:pt x="78" y="308"/>
                    </a:lnTo>
                    <a:lnTo>
                      <a:pt x="78" y="330"/>
                    </a:lnTo>
                    <a:lnTo>
                      <a:pt x="64" y="350"/>
                    </a:lnTo>
                    <a:lnTo>
                      <a:pt x="62" y="376"/>
                    </a:lnTo>
                    <a:lnTo>
                      <a:pt x="86" y="376"/>
                    </a:lnTo>
                    <a:lnTo>
                      <a:pt x="92" y="412"/>
                    </a:lnTo>
                    <a:lnTo>
                      <a:pt x="102" y="434"/>
                    </a:lnTo>
                    <a:lnTo>
                      <a:pt x="108" y="440"/>
                    </a:lnTo>
                    <a:lnTo>
                      <a:pt x="130" y="450"/>
                    </a:lnTo>
                    <a:lnTo>
                      <a:pt x="162" y="456"/>
                    </a:lnTo>
                    <a:lnTo>
                      <a:pt x="192" y="448"/>
                    </a:lnTo>
                    <a:lnTo>
                      <a:pt x="206" y="416"/>
                    </a:lnTo>
                    <a:lnTo>
                      <a:pt x="218" y="396"/>
                    </a:lnTo>
                    <a:lnTo>
                      <a:pt x="230" y="392"/>
                    </a:lnTo>
                    <a:lnTo>
                      <a:pt x="234" y="374"/>
                    </a:lnTo>
                    <a:lnTo>
                      <a:pt x="212" y="364"/>
                    </a:lnTo>
                    <a:lnTo>
                      <a:pt x="182" y="360"/>
                    </a:lnTo>
                    <a:lnTo>
                      <a:pt x="170" y="340"/>
                    </a:lnTo>
                    <a:lnTo>
                      <a:pt x="180" y="318"/>
                    </a:lnTo>
                    <a:lnTo>
                      <a:pt x="188" y="288"/>
                    </a:lnTo>
                    <a:lnTo>
                      <a:pt x="182" y="256"/>
                    </a:lnTo>
                    <a:lnTo>
                      <a:pt x="170" y="244"/>
                    </a:lnTo>
                    <a:lnTo>
                      <a:pt x="184" y="218"/>
                    </a:lnTo>
                    <a:lnTo>
                      <a:pt x="232" y="176"/>
                    </a:lnTo>
                    <a:lnTo>
                      <a:pt x="272" y="156"/>
                    </a:lnTo>
                    <a:lnTo>
                      <a:pt x="284" y="140"/>
                    </a:lnTo>
                    <a:lnTo>
                      <a:pt x="298" y="148"/>
                    </a:lnTo>
                    <a:lnTo>
                      <a:pt x="302" y="162"/>
                    </a:lnTo>
                    <a:lnTo>
                      <a:pt x="326" y="168"/>
                    </a:lnTo>
                    <a:lnTo>
                      <a:pt x="348" y="152"/>
                    </a:lnTo>
                    <a:lnTo>
                      <a:pt x="348" y="120"/>
                    </a:lnTo>
                    <a:lnTo>
                      <a:pt x="364" y="98"/>
                    </a:lnTo>
                    <a:lnTo>
                      <a:pt x="390" y="70"/>
                    </a:lnTo>
                    <a:lnTo>
                      <a:pt x="370" y="62"/>
                    </a:lnTo>
                    <a:lnTo>
                      <a:pt x="334" y="42"/>
                    </a:lnTo>
                    <a:lnTo>
                      <a:pt x="302" y="40"/>
                    </a:lnTo>
                    <a:lnTo>
                      <a:pt x="302" y="24"/>
                    </a:lnTo>
                    <a:lnTo>
                      <a:pt x="284" y="8"/>
                    </a:lnTo>
                    <a:lnTo>
                      <a:pt x="258" y="6"/>
                    </a:lnTo>
                    <a:lnTo>
                      <a:pt x="254" y="14"/>
                    </a:lnTo>
                    <a:lnTo>
                      <a:pt x="224" y="22"/>
                    </a:lnTo>
                    <a:lnTo>
                      <a:pt x="222" y="12"/>
                    </a:lnTo>
                    <a:lnTo>
                      <a:pt x="214" y="0"/>
                    </a:lnTo>
                    <a:lnTo>
                      <a:pt x="198" y="12"/>
                    </a:lnTo>
                    <a:lnTo>
                      <a:pt x="184" y="38"/>
                    </a:lnTo>
                    <a:lnTo>
                      <a:pt x="160" y="42"/>
                    </a:lnTo>
                    <a:lnTo>
                      <a:pt x="138" y="32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9" name="Freeform 54"/>
              <p:cNvSpPr>
                <a:spLocks/>
              </p:cNvSpPr>
              <p:nvPr/>
            </p:nvSpPr>
            <p:spPr bwMode="gray">
              <a:xfrm>
                <a:off x="2248560" y="3016764"/>
                <a:ext cx="1320065" cy="1501891"/>
              </a:xfrm>
              <a:custGeom>
                <a:avLst/>
                <a:gdLst>
                  <a:gd name="T0" fmla="*/ 432 w 522"/>
                  <a:gd name="T1" fmla="*/ 2 h 594"/>
                  <a:gd name="T2" fmla="*/ 388 w 522"/>
                  <a:gd name="T3" fmla="*/ 42 h 594"/>
                  <a:gd name="T4" fmla="*/ 344 w 522"/>
                  <a:gd name="T5" fmla="*/ 32 h 594"/>
                  <a:gd name="T6" fmla="*/ 302 w 522"/>
                  <a:gd name="T7" fmla="*/ 36 h 594"/>
                  <a:gd name="T8" fmla="*/ 230 w 522"/>
                  <a:gd name="T9" fmla="*/ 40 h 594"/>
                  <a:gd name="T10" fmla="*/ 178 w 522"/>
                  <a:gd name="T11" fmla="*/ 90 h 594"/>
                  <a:gd name="T12" fmla="*/ 156 w 522"/>
                  <a:gd name="T13" fmla="*/ 138 h 594"/>
                  <a:gd name="T14" fmla="*/ 128 w 522"/>
                  <a:gd name="T15" fmla="*/ 118 h 594"/>
                  <a:gd name="T16" fmla="*/ 102 w 522"/>
                  <a:gd name="T17" fmla="*/ 126 h 594"/>
                  <a:gd name="T18" fmla="*/ 14 w 522"/>
                  <a:gd name="T19" fmla="*/ 188 h 594"/>
                  <a:gd name="T20" fmla="*/ 12 w 522"/>
                  <a:gd name="T21" fmla="*/ 226 h 594"/>
                  <a:gd name="T22" fmla="*/ 10 w 522"/>
                  <a:gd name="T23" fmla="*/ 288 h 594"/>
                  <a:gd name="T24" fmla="*/ 12 w 522"/>
                  <a:gd name="T25" fmla="*/ 330 h 594"/>
                  <a:gd name="T26" fmla="*/ 64 w 522"/>
                  <a:gd name="T27" fmla="*/ 344 h 594"/>
                  <a:gd name="T28" fmla="*/ 48 w 522"/>
                  <a:gd name="T29" fmla="*/ 366 h 594"/>
                  <a:gd name="T30" fmla="*/ 22 w 522"/>
                  <a:gd name="T31" fmla="*/ 418 h 594"/>
                  <a:gd name="T32" fmla="*/ 18 w 522"/>
                  <a:gd name="T33" fmla="*/ 442 h 594"/>
                  <a:gd name="T34" fmla="*/ 8 w 522"/>
                  <a:gd name="T35" fmla="*/ 474 h 594"/>
                  <a:gd name="T36" fmla="*/ 46 w 522"/>
                  <a:gd name="T37" fmla="*/ 492 h 594"/>
                  <a:gd name="T38" fmla="*/ 92 w 522"/>
                  <a:gd name="T39" fmla="*/ 506 h 594"/>
                  <a:gd name="T40" fmla="*/ 108 w 522"/>
                  <a:gd name="T41" fmla="*/ 558 h 594"/>
                  <a:gd name="T42" fmla="*/ 162 w 522"/>
                  <a:gd name="T43" fmla="*/ 566 h 594"/>
                  <a:gd name="T44" fmla="*/ 166 w 522"/>
                  <a:gd name="T45" fmla="*/ 534 h 594"/>
                  <a:gd name="T46" fmla="*/ 158 w 522"/>
                  <a:gd name="T47" fmla="*/ 474 h 594"/>
                  <a:gd name="T48" fmla="*/ 204 w 522"/>
                  <a:gd name="T49" fmla="*/ 444 h 594"/>
                  <a:gd name="T50" fmla="*/ 260 w 522"/>
                  <a:gd name="T51" fmla="*/ 424 h 594"/>
                  <a:gd name="T52" fmla="*/ 274 w 522"/>
                  <a:gd name="T53" fmla="*/ 458 h 594"/>
                  <a:gd name="T54" fmla="*/ 254 w 522"/>
                  <a:gd name="T55" fmla="*/ 506 h 594"/>
                  <a:gd name="T56" fmla="*/ 226 w 522"/>
                  <a:gd name="T57" fmla="*/ 542 h 594"/>
                  <a:gd name="T58" fmla="*/ 210 w 522"/>
                  <a:gd name="T59" fmla="*/ 560 h 594"/>
                  <a:gd name="T60" fmla="*/ 270 w 522"/>
                  <a:gd name="T61" fmla="*/ 588 h 594"/>
                  <a:gd name="T62" fmla="*/ 306 w 522"/>
                  <a:gd name="T63" fmla="*/ 582 h 594"/>
                  <a:gd name="T64" fmla="*/ 358 w 522"/>
                  <a:gd name="T65" fmla="*/ 558 h 594"/>
                  <a:gd name="T66" fmla="*/ 408 w 522"/>
                  <a:gd name="T67" fmla="*/ 528 h 594"/>
                  <a:gd name="T68" fmla="*/ 448 w 522"/>
                  <a:gd name="T69" fmla="*/ 558 h 594"/>
                  <a:gd name="T70" fmla="*/ 490 w 522"/>
                  <a:gd name="T71" fmla="*/ 564 h 594"/>
                  <a:gd name="T72" fmla="*/ 504 w 522"/>
                  <a:gd name="T73" fmla="*/ 488 h 594"/>
                  <a:gd name="T74" fmla="*/ 516 w 522"/>
                  <a:gd name="T75" fmla="*/ 446 h 594"/>
                  <a:gd name="T76" fmla="*/ 520 w 522"/>
                  <a:gd name="T77" fmla="*/ 398 h 594"/>
                  <a:gd name="T78" fmla="*/ 484 w 522"/>
                  <a:gd name="T79" fmla="*/ 416 h 594"/>
                  <a:gd name="T80" fmla="*/ 474 w 522"/>
                  <a:gd name="T81" fmla="*/ 392 h 594"/>
                  <a:gd name="T82" fmla="*/ 464 w 522"/>
                  <a:gd name="T83" fmla="*/ 356 h 594"/>
                  <a:gd name="T84" fmla="*/ 478 w 522"/>
                  <a:gd name="T85" fmla="*/ 266 h 594"/>
                  <a:gd name="T86" fmla="*/ 492 w 522"/>
                  <a:gd name="T87" fmla="*/ 168 h 594"/>
                  <a:gd name="T88" fmla="*/ 474 w 522"/>
                  <a:gd name="T89" fmla="*/ 106 h 594"/>
                  <a:gd name="T90" fmla="*/ 474 w 522"/>
                  <a:gd name="T91" fmla="*/ 34 h 594"/>
                  <a:gd name="T92" fmla="*/ 448 w 522"/>
                  <a:gd name="T93" fmla="*/ 0 h 59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594"/>
                  <a:gd name="T143" fmla="*/ 522 w 522"/>
                  <a:gd name="T144" fmla="*/ 594 h 59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594">
                    <a:moveTo>
                      <a:pt x="448" y="0"/>
                    </a:moveTo>
                    <a:lnTo>
                      <a:pt x="432" y="2"/>
                    </a:lnTo>
                    <a:lnTo>
                      <a:pt x="408" y="28"/>
                    </a:lnTo>
                    <a:lnTo>
                      <a:pt x="388" y="42"/>
                    </a:lnTo>
                    <a:lnTo>
                      <a:pt x="366" y="34"/>
                    </a:lnTo>
                    <a:lnTo>
                      <a:pt x="344" y="32"/>
                    </a:lnTo>
                    <a:lnTo>
                      <a:pt x="314" y="44"/>
                    </a:lnTo>
                    <a:lnTo>
                      <a:pt x="302" y="36"/>
                    </a:lnTo>
                    <a:lnTo>
                      <a:pt x="274" y="36"/>
                    </a:lnTo>
                    <a:lnTo>
                      <a:pt x="230" y="40"/>
                    </a:lnTo>
                    <a:lnTo>
                      <a:pt x="220" y="40"/>
                    </a:lnTo>
                    <a:lnTo>
                      <a:pt x="178" y="90"/>
                    </a:lnTo>
                    <a:lnTo>
                      <a:pt x="178" y="122"/>
                    </a:lnTo>
                    <a:lnTo>
                      <a:pt x="156" y="138"/>
                    </a:lnTo>
                    <a:lnTo>
                      <a:pt x="132" y="132"/>
                    </a:lnTo>
                    <a:lnTo>
                      <a:pt x="128" y="118"/>
                    </a:lnTo>
                    <a:lnTo>
                      <a:pt x="114" y="110"/>
                    </a:lnTo>
                    <a:lnTo>
                      <a:pt x="102" y="126"/>
                    </a:lnTo>
                    <a:lnTo>
                      <a:pt x="64" y="146"/>
                    </a:lnTo>
                    <a:lnTo>
                      <a:pt x="14" y="188"/>
                    </a:lnTo>
                    <a:lnTo>
                      <a:pt x="0" y="214"/>
                    </a:lnTo>
                    <a:lnTo>
                      <a:pt x="12" y="226"/>
                    </a:lnTo>
                    <a:lnTo>
                      <a:pt x="18" y="258"/>
                    </a:lnTo>
                    <a:lnTo>
                      <a:pt x="10" y="288"/>
                    </a:lnTo>
                    <a:lnTo>
                      <a:pt x="0" y="310"/>
                    </a:lnTo>
                    <a:lnTo>
                      <a:pt x="12" y="330"/>
                    </a:lnTo>
                    <a:lnTo>
                      <a:pt x="42" y="334"/>
                    </a:lnTo>
                    <a:lnTo>
                      <a:pt x="64" y="344"/>
                    </a:lnTo>
                    <a:lnTo>
                      <a:pt x="60" y="362"/>
                    </a:lnTo>
                    <a:lnTo>
                      <a:pt x="48" y="366"/>
                    </a:lnTo>
                    <a:lnTo>
                      <a:pt x="36" y="386"/>
                    </a:lnTo>
                    <a:lnTo>
                      <a:pt x="22" y="418"/>
                    </a:lnTo>
                    <a:lnTo>
                      <a:pt x="8" y="422"/>
                    </a:lnTo>
                    <a:lnTo>
                      <a:pt x="18" y="442"/>
                    </a:lnTo>
                    <a:lnTo>
                      <a:pt x="16" y="460"/>
                    </a:lnTo>
                    <a:lnTo>
                      <a:pt x="8" y="474"/>
                    </a:lnTo>
                    <a:lnTo>
                      <a:pt x="36" y="482"/>
                    </a:lnTo>
                    <a:lnTo>
                      <a:pt x="46" y="492"/>
                    </a:lnTo>
                    <a:lnTo>
                      <a:pt x="76" y="492"/>
                    </a:lnTo>
                    <a:lnTo>
                      <a:pt x="92" y="506"/>
                    </a:lnTo>
                    <a:lnTo>
                      <a:pt x="108" y="530"/>
                    </a:lnTo>
                    <a:lnTo>
                      <a:pt x="108" y="558"/>
                    </a:lnTo>
                    <a:lnTo>
                      <a:pt x="126" y="568"/>
                    </a:lnTo>
                    <a:lnTo>
                      <a:pt x="162" y="566"/>
                    </a:lnTo>
                    <a:lnTo>
                      <a:pt x="156" y="548"/>
                    </a:lnTo>
                    <a:lnTo>
                      <a:pt x="166" y="534"/>
                    </a:lnTo>
                    <a:lnTo>
                      <a:pt x="168" y="486"/>
                    </a:lnTo>
                    <a:lnTo>
                      <a:pt x="158" y="474"/>
                    </a:lnTo>
                    <a:lnTo>
                      <a:pt x="178" y="448"/>
                    </a:lnTo>
                    <a:lnTo>
                      <a:pt x="204" y="444"/>
                    </a:lnTo>
                    <a:lnTo>
                      <a:pt x="220" y="424"/>
                    </a:lnTo>
                    <a:lnTo>
                      <a:pt x="260" y="424"/>
                    </a:lnTo>
                    <a:lnTo>
                      <a:pt x="274" y="438"/>
                    </a:lnTo>
                    <a:lnTo>
                      <a:pt x="274" y="458"/>
                    </a:lnTo>
                    <a:lnTo>
                      <a:pt x="280" y="474"/>
                    </a:lnTo>
                    <a:lnTo>
                      <a:pt x="254" y="506"/>
                    </a:lnTo>
                    <a:lnTo>
                      <a:pt x="248" y="528"/>
                    </a:lnTo>
                    <a:lnTo>
                      <a:pt x="226" y="542"/>
                    </a:lnTo>
                    <a:lnTo>
                      <a:pt x="214" y="542"/>
                    </a:lnTo>
                    <a:lnTo>
                      <a:pt x="210" y="560"/>
                    </a:lnTo>
                    <a:lnTo>
                      <a:pt x="232" y="582"/>
                    </a:lnTo>
                    <a:lnTo>
                      <a:pt x="270" y="588"/>
                    </a:lnTo>
                    <a:lnTo>
                      <a:pt x="292" y="594"/>
                    </a:lnTo>
                    <a:lnTo>
                      <a:pt x="306" y="582"/>
                    </a:lnTo>
                    <a:lnTo>
                      <a:pt x="330" y="556"/>
                    </a:lnTo>
                    <a:lnTo>
                      <a:pt x="358" y="558"/>
                    </a:lnTo>
                    <a:lnTo>
                      <a:pt x="378" y="540"/>
                    </a:lnTo>
                    <a:lnTo>
                      <a:pt x="408" y="528"/>
                    </a:lnTo>
                    <a:lnTo>
                      <a:pt x="428" y="542"/>
                    </a:lnTo>
                    <a:lnTo>
                      <a:pt x="448" y="558"/>
                    </a:lnTo>
                    <a:lnTo>
                      <a:pt x="470" y="542"/>
                    </a:lnTo>
                    <a:lnTo>
                      <a:pt x="490" y="564"/>
                    </a:lnTo>
                    <a:lnTo>
                      <a:pt x="498" y="544"/>
                    </a:lnTo>
                    <a:lnTo>
                      <a:pt x="504" y="488"/>
                    </a:lnTo>
                    <a:lnTo>
                      <a:pt x="514" y="480"/>
                    </a:lnTo>
                    <a:lnTo>
                      <a:pt x="516" y="446"/>
                    </a:lnTo>
                    <a:lnTo>
                      <a:pt x="522" y="434"/>
                    </a:lnTo>
                    <a:lnTo>
                      <a:pt x="520" y="398"/>
                    </a:lnTo>
                    <a:lnTo>
                      <a:pt x="510" y="390"/>
                    </a:lnTo>
                    <a:lnTo>
                      <a:pt x="484" y="416"/>
                    </a:lnTo>
                    <a:lnTo>
                      <a:pt x="466" y="416"/>
                    </a:lnTo>
                    <a:lnTo>
                      <a:pt x="474" y="392"/>
                    </a:lnTo>
                    <a:lnTo>
                      <a:pt x="474" y="372"/>
                    </a:lnTo>
                    <a:lnTo>
                      <a:pt x="464" y="356"/>
                    </a:lnTo>
                    <a:lnTo>
                      <a:pt x="464" y="290"/>
                    </a:lnTo>
                    <a:lnTo>
                      <a:pt x="478" y="266"/>
                    </a:lnTo>
                    <a:lnTo>
                      <a:pt x="474" y="184"/>
                    </a:lnTo>
                    <a:lnTo>
                      <a:pt x="492" y="168"/>
                    </a:lnTo>
                    <a:lnTo>
                      <a:pt x="486" y="124"/>
                    </a:lnTo>
                    <a:lnTo>
                      <a:pt x="474" y="106"/>
                    </a:lnTo>
                    <a:lnTo>
                      <a:pt x="466" y="60"/>
                    </a:lnTo>
                    <a:lnTo>
                      <a:pt x="474" y="34"/>
                    </a:lnTo>
                    <a:lnTo>
                      <a:pt x="456" y="12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0" name="Freeform 55"/>
              <p:cNvSpPr>
                <a:spLocks/>
              </p:cNvSpPr>
              <p:nvPr/>
            </p:nvSpPr>
            <p:spPr bwMode="gray">
              <a:xfrm>
                <a:off x="2248560" y="3016764"/>
                <a:ext cx="1320065" cy="1501891"/>
              </a:xfrm>
              <a:custGeom>
                <a:avLst/>
                <a:gdLst>
                  <a:gd name="T0" fmla="*/ 432 w 522"/>
                  <a:gd name="T1" fmla="*/ 2 h 594"/>
                  <a:gd name="T2" fmla="*/ 388 w 522"/>
                  <a:gd name="T3" fmla="*/ 42 h 594"/>
                  <a:gd name="T4" fmla="*/ 344 w 522"/>
                  <a:gd name="T5" fmla="*/ 32 h 594"/>
                  <a:gd name="T6" fmla="*/ 302 w 522"/>
                  <a:gd name="T7" fmla="*/ 36 h 594"/>
                  <a:gd name="T8" fmla="*/ 230 w 522"/>
                  <a:gd name="T9" fmla="*/ 40 h 594"/>
                  <a:gd name="T10" fmla="*/ 178 w 522"/>
                  <a:gd name="T11" fmla="*/ 90 h 594"/>
                  <a:gd name="T12" fmla="*/ 156 w 522"/>
                  <a:gd name="T13" fmla="*/ 138 h 594"/>
                  <a:gd name="T14" fmla="*/ 128 w 522"/>
                  <a:gd name="T15" fmla="*/ 118 h 594"/>
                  <a:gd name="T16" fmla="*/ 102 w 522"/>
                  <a:gd name="T17" fmla="*/ 126 h 594"/>
                  <a:gd name="T18" fmla="*/ 14 w 522"/>
                  <a:gd name="T19" fmla="*/ 188 h 594"/>
                  <a:gd name="T20" fmla="*/ 12 w 522"/>
                  <a:gd name="T21" fmla="*/ 226 h 594"/>
                  <a:gd name="T22" fmla="*/ 10 w 522"/>
                  <a:gd name="T23" fmla="*/ 288 h 594"/>
                  <a:gd name="T24" fmla="*/ 12 w 522"/>
                  <a:gd name="T25" fmla="*/ 330 h 594"/>
                  <a:gd name="T26" fmla="*/ 64 w 522"/>
                  <a:gd name="T27" fmla="*/ 344 h 594"/>
                  <a:gd name="T28" fmla="*/ 48 w 522"/>
                  <a:gd name="T29" fmla="*/ 366 h 594"/>
                  <a:gd name="T30" fmla="*/ 22 w 522"/>
                  <a:gd name="T31" fmla="*/ 418 h 594"/>
                  <a:gd name="T32" fmla="*/ 18 w 522"/>
                  <a:gd name="T33" fmla="*/ 442 h 594"/>
                  <a:gd name="T34" fmla="*/ 8 w 522"/>
                  <a:gd name="T35" fmla="*/ 474 h 594"/>
                  <a:gd name="T36" fmla="*/ 46 w 522"/>
                  <a:gd name="T37" fmla="*/ 492 h 594"/>
                  <a:gd name="T38" fmla="*/ 92 w 522"/>
                  <a:gd name="T39" fmla="*/ 506 h 594"/>
                  <a:gd name="T40" fmla="*/ 108 w 522"/>
                  <a:gd name="T41" fmla="*/ 558 h 594"/>
                  <a:gd name="T42" fmla="*/ 162 w 522"/>
                  <a:gd name="T43" fmla="*/ 566 h 594"/>
                  <a:gd name="T44" fmla="*/ 166 w 522"/>
                  <a:gd name="T45" fmla="*/ 534 h 594"/>
                  <a:gd name="T46" fmla="*/ 158 w 522"/>
                  <a:gd name="T47" fmla="*/ 474 h 594"/>
                  <a:gd name="T48" fmla="*/ 204 w 522"/>
                  <a:gd name="T49" fmla="*/ 444 h 594"/>
                  <a:gd name="T50" fmla="*/ 260 w 522"/>
                  <a:gd name="T51" fmla="*/ 424 h 594"/>
                  <a:gd name="T52" fmla="*/ 274 w 522"/>
                  <a:gd name="T53" fmla="*/ 458 h 594"/>
                  <a:gd name="T54" fmla="*/ 254 w 522"/>
                  <a:gd name="T55" fmla="*/ 506 h 594"/>
                  <a:gd name="T56" fmla="*/ 226 w 522"/>
                  <a:gd name="T57" fmla="*/ 542 h 594"/>
                  <a:gd name="T58" fmla="*/ 210 w 522"/>
                  <a:gd name="T59" fmla="*/ 560 h 594"/>
                  <a:gd name="T60" fmla="*/ 270 w 522"/>
                  <a:gd name="T61" fmla="*/ 588 h 594"/>
                  <a:gd name="T62" fmla="*/ 306 w 522"/>
                  <a:gd name="T63" fmla="*/ 582 h 594"/>
                  <a:gd name="T64" fmla="*/ 358 w 522"/>
                  <a:gd name="T65" fmla="*/ 558 h 594"/>
                  <a:gd name="T66" fmla="*/ 408 w 522"/>
                  <a:gd name="T67" fmla="*/ 528 h 594"/>
                  <a:gd name="T68" fmla="*/ 448 w 522"/>
                  <a:gd name="T69" fmla="*/ 558 h 594"/>
                  <a:gd name="T70" fmla="*/ 490 w 522"/>
                  <a:gd name="T71" fmla="*/ 564 h 594"/>
                  <a:gd name="T72" fmla="*/ 504 w 522"/>
                  <a:gd name="T73" fmla="*/ 488 h 594"/>
                  <a:gd name="T74" fmla="*/ 516 w 522"/>
                  <a:gd name="T75" fmla="*/ 446 h 594"/>
                  <a:gd name="T76" fmla="*/ 520 w 522"/>
                  <a:gd name="T77" fmla="*/ 398 h 594"/>
                  <a:gd name="T78" fmla="*/ 484 w 522"/>
                  <a:gd name="T79" fmla="*/ 416 h 594"/>
                  <a:gd name="T80" fmla="*/ 474 w 522"/>
                  <a:gd name="T81" fmla="*/ 392 h 594"/>
                  <a:gd name="T82" fmla="*/ 464 w 522"/>
                  <a:gd name="T83" fmla="*/ 356 h 594"/>
                  <a:gd name="T84" fmla="*/ 478 w 522"/>
                  <a:gd name="T85" fmla="*/ 266 h 594"/>
                  <a:gd name="T86" fmla="*/ 492 w 522"/>
                  <a:gd name="T87" fmla="*/ 168 h 594"/>
                  <a:gd name="T88" fmla="*/ 474 w 522"/>
                  <a:gd name="T89" fmla="*/ 106 h 594"/>
                  <a:gd name="T90" fmla="*/ 474 w 522"/>
                  <a:gd name="T91" fmla="*/ 34 h 594"/>
                  <a:gd name="T92" fmla="*/ 448 w 522"/>
                  <a:gd name="T93" fmla="*/ 0 h 59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594"/>
                  <a:gd name="T143" fmla="*/ 522 w 522"/>
                  <a:gd name="T144" fmla="*/ 594 h 59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594">
                    <a:moveTo>
                      <a:pt x="448" y="0"/>
                    </a:moveTo>
                    <a:lnTo>
                      <a:pt x="432" y="2"/>
                    </a:lnTo>
                    <a:lnTo>
                      <a:pt x="408" y="28"/>
                    </a:lnTo>
                    <a:lnTo>
                      <a:pt x="388" y="42"/>
                    </a:lnTo>
                    <a:lnTo>
                      <a:pt x="366" y="34"/>
                    </a:lnTo>
                    <a:lnTo>
                      <a:pt x="344" y="32"/>
                    </a:lnTo>
                    <a:lnTo>
                      <a:pt x="314" y="44"/>
                    </a:lnTo>
                    <a:lnTo>
                      <a:pt x="302" y="36"/>
                    </a:lnTo>
                    <a:lnTo>
                      <a:pt x="274" y="36"/>
                    </a:lnTo>
                    <a:lnTo>
                      <a:pt x="230" y="40"/>
                    </a:lnTo>
                    <a:lnTo>
                      <a:pt x="220" y="40"/>
                    </a:lnTo>
                    <a:lnTo>
                      <a:pt x="178" y="90"/>
                    </a:lnTo>
                    <a:lnTo>
                      <a:pt x="178" y="122"/>
                    </a:lnTo>
                    <a:lnTo>
                      <a:pt x="156" y="138"/>
                    </a:lnTo>
                    <a:lnTo>
                      <a:pt x="132" y="132"/>
                    </a:lnTo>
                    <a:lnTo>
                      <a:pt x="128" y="118"/>
                    </a:lnTo>
                    <a:lnTo>
                      <a:pt x="114" y="110"/>
                    </a:lnTo>
                    <a:lnTo>
                      <a:pt x="102" y="126"/>
                    </a:lnTo>
                    <a:lnTo>
                      <a:pt x="64" y="146"/>
                    </a:lnTo>
                    <a:lnTo>
                      <a:pt x="14" y="188"/>
                    </a:lnTo>
                    <a:lnTo>
                      <a:pt x="0" y="214"/>
                    </a:lnTo>
                    <a:lnTo>
                      <a:pt x="12" y="226"/>
                    </a:lnTo>
                    <a:lnTo>
                      <a:pt x="18" y="258"/>
                    </a:lnTo>
                    <a:lnTo>
                      <a:pt x="10" y="288"/>
                    </a:lnTo>
                    <a:lnTo>
                      <a:pt x="0" y="310"/>
                    </a:lnTo>
                    <a:lnTo>
                      <a:pt x="12" y="330"/>
                    </a:lnTo>
                    <a:lnTo>
                      <a:pt x="42" y="334"/>
                    </a:lnTo>
                    <a:lnTo>
                      <a:pt x="64" y="344"/>
                    </a:lnTo>
                    <a:lnTo>
                      <a:pt x="60" y="362"/>
                    </a:lnTo>
                    <a:lnTo>
                      <a:pt x="48" y="366"/>
                    </a:lnTo>
                    <a:lnTo>
                      <a:pt x="36" y="386"/>
                    </a:lnTo>
                    <a:lnTo>
                      <a:pt x="22" y="418"/>
                    </a:lnTo>
                    <a:lnTo>
                      <a:pt x="8" y="422"/>
                    </a:lnTo>
                    <a:lnTo>
                      <a:pt x="18" y="442"/>
                    </a:lnTo>
                    <a:lnTo>
                      <a:pt x="16" y="460"/>
                    </a:lnTo>
                    <a:lnTo>
                      <a:pt x="8" y="474"/>
                    </a:lnTo>
                    <a:lnTo>
                      <a:pt x="36" y="482"/>
                    </a:lnTo>
                    <a:lnTo>
                      <a:pt x="46" y="492"/>
                    </a:lnTo>
                    <a:lnTo>
                      <a:pt x="76" y="492"/>
                    </a:lnTo>
                    <a:lnTo>
                      <a:pt x="92" y="506"/>
                    </a:lnTo>
                    <a:lnTo>
                      <a:pt x="108" y="530"/>
                    </a:lnTo>
                    <a:lnTo>
                      <a:pt x="108" y="558"/>
                    </a:lnTo>
                    <a:lnTo>
                      <a:pt x="126" y="568"/>
                    </a:lnTo>
                    <a:lnTo>
                      <a:pt x="162" y="566"/>
                    </a:lnTo>
                    <a:lnTo>
                      <a:pt x="156" y="548"/>
                    </a:lnTo>
                    <a:lnTo>
                      <a:pt x="166" y="534"/>
                    </a:lnTo>
                    <a:lnTo>
                      <a:pt x="168" y="486"/>
                    </a:lnTo>
                    <a:lnTo>
                      <a:pt x="158" y="474"/>
                    </a:lnTo>
                    <a:lnTo>
                      <a:pt x="178" y="448"/>
                    </a:lnTo>
                    <a:lnTo>
                      <a:pt x="204" y="444"/>
                    </a:lnTo>
                    <a:lnTo>
                      <a:pt x="220" y="424"/>
                    </a:lnTo>
                    <a:lnTo>
                      <a:pt x="260" y="424"/>
                    </a:lnTo>
                    <a:lnTo>
                      <a:pt x="274" y="438"/>
                    </a:lnTo>
                    <a:lnTo>
                      <a:pt x="274" y="458"/>
                    </a:lnTo>
                    <a:lnTo>
                      <a:pt x="280" y="474"/>
                    </a:lnTo>
                    <a:lnTo>
                      <a:pt x="254" y="506"/>
                    </a:lnTo>
                    <a:lnTo>
                      <a:pt x="248" y="528"/>
                    </a:lnTo>
                    <a:lnTo>
                      <a:pt x="226" y="542"/>
                    </a:lnTo>
                    <a:lnTo>
                      <a:pt x="214" y="542"/>
                    </a:lnTo>
                    <a:lnTo>
                      <a:pt x="210" y="560"/>
                    </a:lnTo>
                    <a:lnTo>
                      <a:pt x="232" y="582"/>
                    </a:lnTo>
                    <a:lnTo>
                      <a:pt x="270" y="588"/>
                    </a:lnTo>
                    <a:lnTo>
                      <a:pt x="292" y="594"/>
                    </a:lnTo>
                    <a:lnTo>
                      <a:pt x="306" y="582"/>
                    </a:lnTo>
                    <a:lnTo>
                      <a:pt x="330" y="556"/>
                    </a:lnTo>
                    <a:lnTo>
                      <a:pt x="358" y="558"/>
                    </a:lnTo>
                    <a:lnTo>
                      <a:pt x="378" y="540"/>
                    </a:lnTo>
                    <a:lnTo>
                      <a:pt x="408" y="528"/>
                    </a:lnTo>
                    <a:lnTo>
                      <a:pt x="428" y="542"/>
                    </a:lnTo>
                    <a:lnTo>
                      <a:pt x="448" y="558"/>
                    </a:lnTo>
                    <a:lnTo>
                      <a:pt x="470" y="542"/>
                    </a:lnTo>
                    <a:lnTo>
                      <a:pt x="490" y="564"/>
                    </a:lnTo>
                    <a:lnTo>
                      <a:pt x="498" y="544"/>
                    </a:lnTo>
                    <a:lnTo>
                      <a:pt x="504" y="488"/>
                    </a:lnTo>
                    <a:lnTo>
                      <a:pt x="514" y="480"/>
                    </a:lnTo>
                    <a:lnTo>
                      <a:pt x="516" y="446"/>
                    </a:lnTo>
                    <a:lnTo>
                      <a:pt x="522" y="434"/>
                    </a:lnTo>
                    <a:lnTo>
                      <a:pt x="520" y="398"/>
                    </a:lnTo>
                    <a:lnTo>
                      <a:pt x="510" y="390"/>
                    </a:lnTo>
                    <a:lnTo>
                      <a:pt x="484" y="416"/>
                    </a:lnTo>
                    <a:lnTo>
                      <a:pt x="466" y="416"/>
                    </a:lnTo>
                    <a:lnTo>
                      <a:pt x="474" y="392"/>
                    </a:lnTo>
                    <a:lnTo>
                      <a:pt x="474" y="372"/>
                    </a:lnTo>
                    <a:lnTo>
                      <a:pt x="464" y="356"/>
                    </a:lnTo>
                    <a:lnTo>
                      <a:pt x="464" y="290"/>
                    </a:lnTo>
                    <a:lnTo>
                      <a:pt x="478" y="266"/>
                    </a:lnTo>
                    <a:lnTo>
                      <a:pt x="474" y="184"/>
                    </a:lnTo>
                    <a:lnTo>
                      <a:pt x="492" y="168"/>
                    </a:lnTo>
                    <a:lnTo>
                      <a:pt x="486" y="124"/>
                    </a:lnTo>
                    <a:lnTo>
                      <a:pt x="474" y="106"/>
                    </a:lnTo>
                    <a:lnTo>
                      <a:pt x="466" y="60"/>
                    </a:lnTo>
                    <a:lnTo>
                      <a:pt x="474" y="34"/>
                    </a:lnTo>
                    <a:lnTo>
                      <a:pt x="456" y="12"/>
                    </a:lnTo>
                    <a:lnTo>
                      <a:pt x="448" y="0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1" name="Freeform 56"/>
              <p:cNvSpPr>
                <a:spLocks/>
              </p:cNvSpPr>
              <p:nvPr/>
            </p:nvSpPr>
            <p:spPr bwMode="gray">
              <a:xfrm>
                <a:off x="1161151" y="3952286"/>
                <a:ext cx="1132929" cy="814156"/>
              </a:xfrm>
              <a:custGeom>
                <a:avLst/>
                <a:gdLst>
                  <a:gd name="T0" fmla="*/ 66 w 448"/>
                  <a:gd name="T1" fmla="*/ 60 h 322"/>
                  <a:gd name="T2" fmla="*/ 30 w 448"/>
                  <a:gd name="T3" fmla="*/ 64 h 322"/>
                  <a:gd name="T4" fmla="*/ 32 w 448"/>
                  <a:gd name="T5" fmla="*/ 80 h 322"/>
                  <a:gd name="T6" fmla="*/ 54 w 448"/>
                  <a:gd name="T7" fmla="*/ 92 h 322"/>
                  <a:gd name="T8" fmla="*/ 60 w 448"/>
                  <a:gd name="T9" fmla="*/ 130 h 322"/>
                  <a:gd name="T10" fmla="*/ 52 w 448"/>
                  <a:gd name="T11" fmla="*/ 162 h 322"/>
                  <a:gd name="T12" fmla="*/ 26 w 448"/>
                  <a:gd name="T13" fmla="*/ 178 h 322"/>
                  <a:gd name="T14" fmla="*/ 12 w 448"/>
                  <a:gd name="T15" fmla="*/ 190 h 322"/>
                  <a:gd name="T16" fmla="*/ 14 w 448"/>
                  <a:gd name="T17" fmla="*/ 226 h 322"/>
                  <a:gd name="T18" fmla="*/ 0 w 448"/>
                  <a:gd name="T19" fmla="*/ 242 h 322"/>
                  <a:gd name="T20" fmla="*/ 0 w 448"/>
                  <a:gd name="T21" fmla="*/ 270 h 322"/>
                  <a:gd name="T22" fmla="*/ 24 w 448"/>
                  <a:gd name="T23" fmla="*/ 292 h 322"/>
                  <a:gd name="T24" fmla="*/ 32 w 448"/>
                  <a:gd name="T25" fmla="*/ 314 h 322"/>
                  <a:gd name="T26" fmla="*/ 54 w 448"/>
                  <a:gd name="T27" fmla="*/ 310 h 322"/>
                  <a:gd name="T28" fmla="*/ 88 w 448"/>
                  <a:gd name="T29" fmla="*/ 292 h 322"/>
                  <a:gd name="T30" fmla="*/ 114 w 448"/>
                  <a:gd name="T31" fmla="*/ 260 h 322"/>
                  <a:gd name="T32" fmla="*/ 130 w 448"/>
                  <a:gd name="T33" fmla="*/ 256 h 322"/>
                  <a:gd name="T34" fmla="*/ 152 w 448"/>
                  <a:gd name="T35" fmla="*/ 276 h 322"/>
                  <a:gd name="T36" fmla="*/ 176 w 448"/>
                  <a:gd name="T37" fmla="*/ 286 h 322"/>
                  <a:gd name="T38" fmla="*/ 190 w 448"/>
                  <a:gd name="T39" fmla="*/ 302 h 322"/>
                  <a:gd name="T40" fmla="*/ 194 w 448"/>
                  <a:gd name="T41" fmla="*/ 322 h 322"/>
                  <a:gd name="T42" fmla="*/ 228 w 448"/>
                  <a:gd name="T43" fmla="*/ 320 h 322"/>
                  <a:gd name="T44" fmla="*/ 254 w 448"/>
                  <a:gd name="T45" fmla="*/ 310 h 322"/>
                  <a:gd name="T46" fmla="*/ 276 w 448"/>
                  <a:gd name="T47" fmla="*/ 320 h 322"/>
                  <a:gd name="T48" fmla="*/ 300 w 448"/>
                  <a:gd name="T49" fmla="*/ 318 h 322"/>
                  <a:gd name="T50" fmla="*/ 314 w 448"/>
                  <a:gd name="T51" fmla="*/ 302 h 322"/>
                  <a:gd name="T52" fmla="*/ 338 w 448"/>
                  <a:gd name="T53" fmla="*/ 304 h 322"/>
                  <a:gd name="T54" fmla="*/ 352 w 448"/>
                  <a:gd name="T55" fmla="*/ 316 h 322"/>
                  <a:gd name="T56" fmla="*/ 374 w 448"/>
                  <a:gd name="T57" fmla="*/ 288 h 322"/>
                  <a:gd name="T58" fmla="*/ 376 w 448"/>
                  <a:gd name="T59" fmla="*/ 252 h 322"/>
                  <a:gd name="T60" fmla="*/ 358 w 448"/>
                  <a:gd name="T61" fmla="*/ 232 h 322"/>
                  <a:gd name="T62" fmla="*/ 360 w 448"/>
                  <a:gd name="T63" fmla="*/ 200 h 322"/>
                  <a:gd name="T64" fmla="*/ 370 w 448"/>
                  <a:gd name="T65" fmla="*/ 186 h 322"/>
                  <a:gd name="T66" fmla="*/ 378 w 448"/>
                  <a:gd name="T67" fmla="*/ 142 h 322"/>
                  <a:gd name="T68" fmla="*/ 406 w 448"/>
                  <a:gd name="T69" fmla="*/ 128 h 322"/>
                  <a:gd name="T70" fmla="*/ 426 w 448"/>
                  <a:gd name="T71" fmla="*/ 108 h 322"/>
                  <a:gd name="T72" fmla="*/ 438 w 448"/>
                  <a:gd name="T73" fmla="*/ 104 h 322"/>
                  <a:gd name="T74" fmla="*/ 446 w 448"/>
                  <a:gd name="T75" fmla="*/ 90 h 322"/>
                  <a:gd name="T76" fmla="*/ 448 w 448"/>
                  <a:gd name="T77" fmla="*/ 72 h 322"/>
                  <a:gd name="T78" fmla="*/ 438 w 448"/>
                  <a:gd name="T79" fmla="*/ 52 h 322"/>
                  <a:gd name="T80" fmla="*/ 422 w 448"/>
                  <a:gd name="T81" fmla="*/ 56 h 322"/>
                  <a:gd name="T82" fmla="*/ 394 w 448"/>
                  <a:gd name="T83" fmla="*/ 52 h 322"/>
                  <a:gd name="T84" fmla="*/ 376 w 448"/>
                  <a:gd name="T85" fmla="*/ 44 h 322"/>
                  <a:gd name="T86" fmla="*/ 368 w 448"/>
                  <a:gd name="T87" fmla="*/ 40 h 322"/>
                  <a:gd name="T88" fmla="*/ 366 w 448"/>
                  <a:gd name="T89" fmla="*/ 54 h 322"/>
                  <a:gd name="T90" fmla="*/ 340 w 448"/>
                  <a:gd name="T91" fmla="*/ 68 h 322"/>
                  <a:gd name="T92" fmla="*/ 314 w 448"/>
                  <a:gd name="T93" fmla="*/ 68 h 322"/>
                  <a:gd name="T94" fmla="*/ 294 w 448"/>
                  <a:gd name="T95" fmla="*/ 46 h 322"/>
                  <a:gd name="T96" fmla="*/ 276 w 448"/>
                  <a:gd name="T97" fmla="*/ 20 h 322"/>
                  <a:gd name="T98" fmla="*/ 242 w 448"/>
                  <a:gd name="T99" fmla="*/ 22 h 322"/>
                  <a:gd name="T100" fmla="*/ 224 w 448"/>
                  <a:gd name="T101" fmla="*/ 36 h 322"/>
                  <a:gd name="T102" fmla="*/ 208 w 448"/>
                  <a:gd name="T103" fmla="*/ 46 h 322"/>
                  <a:gd name="T104" fmla="*/ 190 w 448"/>
                  <a:gd name="T105" fmla="*/ 34 h 322"/>
                  <a:gd name="T106" fmla="*/ 192 w 448"/>
                  <a:gd name="T107" fmla="*/ 10 h 322"/>
                  <a:gd name="T108" fmla="*/ 176 w 448"/>
                  <a:gd name="T109" fmla="*/ 0 h 322"/>
                  <a:gd name="T110" fmla="*/ 148 w 448"/>
                  <a:gd name="T111" fmla="*/ 2 h 322"/>
                  <a:gd name="T112" fmla="*/ 140 w 448"/>
                  <a:gd name="T113" fmla="*/ 14 h 322"/>
                  <a:gd name="T114" fmla="*/ 140 w 448"/>
                  <a:gd name="T115" fmla="*/ 32 h 322"/>
                  <a:gd name="T116" fmla="*/ 114 w 448"/>
                  <a:gd name="T117" fmla="*/ 52 h 322"/>
                  <a:gd name="T118" fmla="*/ 90 w 448"/>
                  <a:gd name="T119" fmla="*/ 64 h 322"/>
                  <a:gd name="T120" fmla="*/ 66 w 448"/>
                  <a:gd name="T121" fmla="*/ 60 h 3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8"/>
                  <a:gd name="T184" fmla="*/ 0 h 322"/>
                  <a:gd name="T185" fmla="*/ 448 w 448"/>
                  <a:gd name="T186" fmla="*/ 322 h 3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8" h="322">
                    <a:moveTo>
                      <a:pt x="66" y="60"/>
                    </a:moveTo>
                    <a:lnTo>
                      <a:pt x="30" y="64"/>
                    </a:lnTo>
                    <a:lnTo>
                      <a:pt x="32" y="80"/>
                    </a:lnTo>
                    <a:lnTo>
                      <a:pt x="54" y="92"/>
                    </a:lnTo>
                    <a:lnTo>
                      <a:pt x="60" y="130"/>
                    </a:lnTo>
                    <a:lnTo>
                      <a:pt x="52" y="162"/>
                    </a:lnTo>
                    <a:lnTo>
                      <a:pt x="26" y="178"/>
                    </a:lnTo>
                    <a:lnTo>
                      <a:pt x="12" y="190"/>
                    </a:lnTo>
                    <a:lnTo>
                      <a:pt x="14" y="226"/>
                    </a:lnTo>
                    <a:lnTo>
                      <a:pt x="0" y="242"/>
                    </a:lnTo>
                    <a:lnTo>
                      <a:pt x="0" y="270"/>
                    </a:lnTo>
                    <a:lnTo>
                      <a:pt x="24" y="292"/>
                    </a:lnTo>
                    <a:lnTo>
                      <a:pt x="32" y="314"/>
                    </a:lnTo>
                    <a:lnTo>
                      <a:pt x="54" y="310"/>
                    </a:lnTo>
                    <a:lnTo>
                      <a:pt x="88" y="292"/>
                    </a:lnTo>
                    <a:lnTo>
                      <a:pt x="114" y="260"/>
                    </a:lnTo>
                    <a:lnTo>
                      <a:pt x="130" y="256"/>
                    </a:lnTo>
                    <a:lnTo>
                      <a:pt x="152" y="276"/>
                    </a:lnTo>
                    <a:lnTo>
                      <a:pt x="176" y="286"/>
                    </a:lnTo>
                    <a:lnTo>
                      <a:pt x="190" y="302"/>
                    </a:lnTo>
                    <a:lnTo>
                      <a:pt x="194" y="322"/>
                    </a:lnTo>
                    <a:lnTo>
                      <a:pt x="228" y="320"/>
                    </a:lnTo>
                    <a:lnTo>
                      <a:pt x="254" y="310"/>
                    </a:lnTo>
                    <a:lnTo>
                      <a:pt x="276" y="320"/>
                    </a:lnTo>
                    <a:lnTo>
                      <a:pt x="300" y="318"/>
                    </a:lnTo>
                    <a:lnTo>
                      <a:pt x="314" y="302"/>
                    </a:lnTo>
                    <a:lnTo>
                      <a:pt x="338" y="304"/>
                    </a:lnTo>
                    <a:lnTo>
                      <a:pt x="352" y="316"/>
                    </a:lnTo>
                    <a:lnTo>
                      <a:pt x="374" y="288"/>
                    </a:lnTo>
                    <a:lnTo>
                      <a:pt x="376" y="252"/>
                    </a:lnTo>
                    <a:lnTo>
                      <a:pt x="358" y="232"/>
                    </a:lnTo>
                    <a:lnTo>
                      <a:pt x="360" y="200"/>
                    </a:lnTo>
                    <a:lnTo>
                      <a:pt x="370" y="186"/>
                    </a:lnTo>
                    <a:lnTo>
                      <a:pt x="378" y="142"/>
                    </a:lnTo>
                    <a:lnTo>
                      <a:pt x="406" y="128"/>
                    </a:lnTo>
                    <a:lnTo>
                      <a:pt x="426" y="108"/>
                    </a:lnTo>
                    <a:lnTo>
                      <a:pt x="438" y="104"/>
                    </a:lnTo>
                    <a:lnTo>
                      <a:pt x="446" y="90"/>
                    </a:lnTo>
                    <a:lnTo>
                      <a:pt x="448" y="72"/>
                    </a:lnTo>
                    <a:lnTo>
                      <a:pt x="438" y="52"/>
                    </a:lnTo>
                    <a:lnTo>
                      <a:pt x="422" y="56"/>
                    </a:lnTo>
                    <a:lnTo>
                      <a:pt x="394" y="52"/>
                    </a:lnTo>
                    <a:lnTo>
                      <a:pt x="376" y="44"/>
                    </a:lnTo>
                    <a:lnTo>
                      <a:pt x="368" y="40"/>
                    </a:lnTo>
                    <a:lnTo>
                      <a:pt x="366" y="54"/>
                    </a:lnTo>
                    <a:lnTo>
                      <a:pt x="340" y="68"/>
                    </a:lnTo>
                    <a:lnTo>
                      <a:pt x="314" y="68"/>
                    </a:lnTo>
                    <a:lnTo>
                      <a:pt x="294" y="46"/>
                    </a:lnTo>
                    <a:lnTo>
                      <a:pt x="276" y="20"/>
                    </a:lnTo>
                    <a:lnTo>
                      <a:pt x="242" y="22"/>
                    </a:lnTo>
                    <a:lnTo>
                      <a:pt x="224" y="36"/>
                    </a:lnTo>
                    <a:lnTo>
                      <a:pt x="208" y="46"/>
                    </a:lnTo>
                    <a:lnTo>
                      <a:pt x="190" y="34"/>
                    </a:lnTo>
                    <a:lnTo>
                      <a:pt x="192" y="10"/>
                    </a:lnTo>
                    <a:lnTo>
                      <a:pt x="176" y="0"/>
                    </a:lnTo>
                    <a:lnTo>
                      <a:pt x="148" y="2"/>
                    </a:lnTo>
                    <a:lnTo>
                      <a:pt x="140" y="14"/>
                    </a:lnTo>
                    <a:lnTo>
                      <a:pt x="140" y="32"/>
                    </a:lnTo>
                    <a:lnTo>
                      <a:pt x="114" y="52"/>
                    </a:lnTo>
                    <a:lnTo>
                      <a:pt x="90" y="64"/>
                    </a:lnTo>
                    <a:lnTo>
                      <a:pt x="66" y="60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2" name="Freeform 57"/>
              <p:cNvSpPr>
                <a:spLocks/>
              </p:cNvSpPr>
              <p:nvPr/>
            </p:nvSpPr>
            <p:spPr bwMode="gray">
              <a:xfrm>
                <a:off x="1161151" y="3952286"/>
                <a:ext cx="1132929" cy="814156"/>
              </a:xfrm>
              <a:custGeom>
                <a:avLst/>
                <a:gdLst>
                  <a:gd name="T0" fmla="*/ 66 w 448"/>
                  <a:gd name="T1" fmla="*/ 60 h 322"/>
                  <a:gd name="T2" fmla="*/ 30 w 448"/>
                  <a:gd name="T3" fmla="*/ 64 h 322"/>
                  <a:gd name="T4" fmla="*/ 32 w 448"/>
                  <a:gd name="T5" fmla="*/ 80 h 322"/>
                  <a:gd name="T6" fmla="*/ 54 w 448"/>
                  <a:gd name="T7" fmla="*/ 92 h 322"/>
                  <a:gd name="T8" fmla="*/ 60 w 448"/>
                  <a:gd name="T9" fmla="*/ 130 h 322"/>
                  <a:gd name="T10" fmla="*/ 52 w 448"/>
                  <a:gd name="T11" fmla="*/ 162 h 322"/>
                  <a:gd name="T12" fmla="*/ 26 w 448"/>
                  <a:gd name="T13" fmla="*/ 178 h 322"/>
                  <a:gd name="T14" fmla="*/ 12 w 448"/>
                  <a:gd name="T15" fmla="*/ 190 h 322"/>
                  <a:gd name="T16" fmla="*/ 14 w 448"/>
                  <a:gd name="T17" fmla="*/ 226 h 322"/>
                  <a:gd name="T18" fmla="*/ 0 w 448"/>
                  <a:gd name="T19" fmla="*/ 242 h 322"/>
                  <a:gd name="T20" fmla="*/ 0 w 448"/>
                  <a:gd name="T21" fmla="*/ 270 h 322"/>
                  <a:gd name="T22" fmla="*/ 24 w 448"/>
                  <a:gd name="T23" fmla="*/ 292 h 322"/>
                  <a:gd name="T24" fmla="*/ 32 w 448"/>
                  <a:gd name="T25" fmla="*/ 314 h 322"/>
                  <a:gd name="T26" fmla="*/ 54 w 448"/>
                  <a:gd name="T27" fmla="*/ 310 h 322"/>
                  <a:gd name="T28" fmla="*/ 88 w 448"/>
                  <a:gd name="T29" fmla="*/ 292 h 322"/>
                  <a:gd name="T30" fmla="*/ 114 w 448"/>
                  <a:gd name="T31" fmla="*/ 260 h 322"/>
                  <a:gd name="T32" fmla="*/ 130 w 448"/>
                  <a:gd name="T33" fmla="*/ 256 h 322"/>
                  <a:gd name="T34" fmla="*/ 152 w 448"/>
                  <a:gd name="T35" fmla="*/ 276 h 322"/>
                  <a:gd name="T36" fmla="*/ 176 w 448"/>
                  <a:gd name="T37" fmla="*/ 286 h 322"/>
                  <a:gd name="T38" fmla="*/ 190 w 448"/>
                  <a:gd name="T39" fmla="*/ 302 h 322"/>
                  <a:gd name="T40" fmla="*/ 194 w 448"/>
                  <a:gd name="T41" fmla="*/ 322 h 322"/>
                  <a:gd name="T42" fmla="*/ 228 w 448"/>
                  <a:gd name="T43" fmla="*/ 320 h 322"/>
                  <a:gd name="T44" fmla="*/ 254 w 448"/>
                  <a:gd name="T45" fmla="*/ 310 h 322"/>
                  <a:gd name="T46" fmla="*/ 276 w 448"/>
                  <a:gd name="T47" fmla="*/ 320 h 322"/>
                  <a:gd name="T48" fmla="*/ 300 w 448"/>
                  <a:gd name="T49" fmla="*/ 318 h 322"/>
                  <a:gd name="T50" fmla="*/ 314 w 448"/>
                  <a:gd name="T51" fmla="*/ 302 h 322"/>
                  <a:gd name="T52" fmla="*/ 338 w 448"/>
                  <a:gd name="T53" fmla="*/ 304 h 322"/>
                  <a:gd name="T54" fmla="*/ 352 w 448"/>
                  <a:gd name="T55" fmla="*/ 316 h 322"/>
                  <a:gd name="T56" fmla="*/ 374 w 448"/>
                  <a:gd name="T57" fmla="*/ 288 h 322"/>
                  <a:gd name="T58" fmla="*/ 376 w 448"/>
                  <a:gd name="T59" fmla="*/ 252 h 322"/>
                  <a:gd name="T60" fmla="*/ 358 w 448"/>
                  <a:gd name="T61" fmla="*/ 232 h 322"/>
                  <a:gd name="T62" fmla="*/ 360 w 448"/>
                  <a:gd name="T63" fmla="*/ 200 h 322"/>
                  <a:gd name="T64" fmla="*/ 370 w 448"/>
                  <a:gd name="T65" fmla="*/ 186 h 322"/>
                  <a:gd name="T66" fmla="*/ 378 w 448"/>
                  <a:gd name="T67" fmla="*/ 142 h 322"/>
                  <a:gd name="T68" fmla="*/ 406 w 448"/>
                  <a:gd name="T69" fmla="*/ 128 h 322"/>
                  <a:gd name="T70" fmla="*/ 426 w 448"/>
                  <a:gd name="T71" fmla="*/ 108 h 322"/>
                  <a:gd name="T72" fmla="*/ 438 w 448"/>
                  <a:gd name="T73" fmla="*/ 104 h 322"/>
                  <a:gd name="T74" fmla="*/ 446 w 448"/>
                  <a:gd name="T75" fmla="*/ 90 h 322"/>
                  <a:gd name="T76" fmla="*/ 448 w 448"/>
                  <a:gd name="T77" fmla="*/ 72 h 322"/>
                  <a:gd name="T78" fmla="*/ 438 w 448"/>
                  <a:gd name="T79" fmla="*/ 52 h 322"/>
                  <a:gd name="T80" fmla="*/ 422 w 448"/>
                  <a:gd name="T81" fmla="*/ 56 h 322"/>
                  <a:gd name="T82" fmla="*/ 394 w 448"/>
                  <a:gd name="T83" fmla="*/ 52 h 322"/>
                  <a:gd name="T84" fmla="*/ 376 w 448"/>
                  <a:gd name="T85" fmla="*/ 44 h 322"/>
                  <a:gd name="T86" fmla="*/ 368 w 448"/>
                  <a:gd name="T87" fmla="*/ 40 h 322"/>
                  <a:gd name="T88" fmla="*/ 366 w 448"/>
                  <a:gd name="T89" fmla="*/ 54 h 322"/>
                  <a:gd name="T90" fmla="*/ 340 w 448"/>
                  <a:gd name="T91" fmla="*/ 68 h 322"/>
                  <a:gd name="T92" fmla="*/ 314 w 448"/>
                  <a:gd name="T93" fmla="*/ 68 h 322"/>
                  <a:gd name="T94" fmla="*/ 294 w 448"/>
                  <a:gd name="T95" fmla="*/ 46 h 322"/>
                  <a:gd name="T96" fmla="*/ 276 w 448"/>
                  <a:gd name="T97" fmla="*/ 20 h 322"/>
                  <a:gd name="T98" fmla="*/ 242 w 448"/>
                  <a:gd name="T99" fmla="*/ 22 h 322"/>
                  <a:gd name="T100" fmla="*/ 224 w 448"/>
                  <a:gd name="T101" fmla="*/ 36 h 322"/>
                  <a:gd name="T102" fmla="*/ 208 w 448"/>
                  <a:gd name="T103" fmla="*/ 46 h 322"/>
                  <a:gd name="T104" fmla="*/ 190 w 448"/>
                  <a:gd name="T105" fmla="*/ 34 h 322"/>
                  <a:gd name="T106" fmla="*/ 192 w 448"/>
                  <a:gd name="T107" fmla="*/ 10 h 322"/>
                  <a:gd name="T108" fmla="*/ 176 w 448"/>
                  <a:gd name="T109" fmla="*/ 0 h 322"/>
                  <a:gd name="T110" fmla="*/ 148 w 448"/>
                  <a:gd name="T111" fmla="*/ 2 h 322"/>
                  <a:gd name="T112" fmla="*/ 140 w 448"/>
                  <a:gd name="T113" fmla="*/ 14 h 322"/>
                  <a:gd name="T114" fmla="*/ 140 w 448"/>
                  <a:gd name="T115" fmla="*/ 32 h 322"/>
                  <a:gd name="T116" fmla="*/ 114 w 448"/>
                  <a:gd name="T117" fmla="*/ 52 h 322"/>
                  <a:gd name="T118" fmla="*/ 90 w 448"/>
                  <a:gd name="T119" fmla="*/ 64 h 322"/>
                  <a:gd name="T120" fmla="*/ 66 w 448"/>
                  <a:gd name="T121" fmla="*/ 60 h 3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8"/>
                  <a:gd name="T184" fmla="*/ 0 h 322"/>
                  <a:gd name="T185" fmla="*/ 448 w 448"/>
                  <a:gd name="T186" fmla="*/ 322 h 3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8" h="322">
                    <a:moveTo>
                      <a:pt x="66" y="60"/>
                    </a:moveTo>
                    <a:lnTo>
                      <a:pt x="30" y="64"/>
                    </a:lnTo>
                    <a:lnTo>
                      <a:pt x="32" y="80"/>
                    </a:lnTo>
                    <a:lnTo>
                      <a:pt x="54" y="92"/>
                    </a:lnTo>
                    <a:lnTo>
                      <a:pt x="60" y="130"/>
                    </a:lnTo>
                    <a:lnTo>
                      <a:pt x="52" y="162"/>
                    </a:lnTo>
                    <a:lnTo>
                      <a:pt x="26" y="178"/>
                    </a:lnTo>
                    <a:lnTo>
                      <a:pt x="12" y="190"/>
                    </a:lnTo>
                    <a:lnTo>
                      <a:pt x="14" y="226"/>
                    </a:lnTo>
                    <a:lnTo>
                      <a:pt x="0" y="242"/>
                    </a:lnTo>
                    <a:lnTo>
                      <a:pt x="0" y="270"/>
                    </a:lnTo>
                    <a:lnTo>
                      <a:pt x="24" y="292"/>
                    </a:lnTo>
                    <a:lnTo>
                      <a:pt x="32" y="314"/>
                    </a:lnTo>
                    <a:lnTo>
                      <a:pt x="54" y="310"/>
                    </a:lnTo>
                    <a:lnTo>
                      <a:pt x="88" y="292"/>
                    </a:lnTo>
                    <a:lnTo>
                      <a:pt x="114" y="260"/>
                    </a:lnTo>
                    <a:lnTo>
                      <a:pt x="130" y="256"/>
                    </a:lnTo>
                    <a:lnTo>
                      <a:pt x="152" y="276"/>
                    </a:lnTo>
                    <a:lnTo>
                      <a:pt x="176" y="286"/>
                    </a:lnTo>
                    <a:lnTo>
                      <a:pt x="190" y="302"/>
                    </a:lnTo>
                    <a:lnTo>
                      <a:pt x="194" y="322"/>
                    </a:lnTo>
                    <a:lnTo>
                      <a:pt x="228" y="320"/>
                    </a:lnTo>
                    <a:lnTo>
                      <a:pt x="254" y="310"/>
                    </a:lnTo>
                    <a:lnTo>
                      <a:pt x="276" y="320"/>
                    </a:lnTo>
                    <a:lnTo>
                      <a:pt x="300" y="318"/>
                    </a:lnTo>
                    <a:lnTo>
                      <a:pt x="314" y="302"/>
                    </a:lnTo>
                    <a:lnTo>
                      <a:pt x="338" y="304"/>
                    </a:lnTo>
                    <a:lnTo>
                      <a:pt x="352" y="316"/>
                    </a:lnTo>
                    <a:lnTo>
                      <a:pt x="374" y="288"/>
                    </a:lnTo>
                    <a:lnTo>
                      <a:pt x="376" y="252"/>
                    </a:lnTo>
                    <a:lnTo>
                      <a:pt x="358" y="232"/>
                    </a:lnTo>
                    <a:lnTo>
                      <a:pt x="360" y="200"/>
                    </a:lnTo>
                    <a:lnTo>
                      <a:pt x="370" y="186"/>
                    </a:lnTo>
                    <a:lnTo>
                      <a:pt x="378" y="142"/>
                    </a:lnTo>
                    <a:lnTo>
                      <a:pt x="406" y="128"/>
                    </a:lnTo>
                    <a:lnTo>
                      <a:pt x="426" y="108"/>
                    </a:lnTo>
                    <a:lnTo>
                      <a:pt x="438" y="104"/>
                    </a:lnTo>
                    <a:lnTo>
                      <a:pt x="446" y="90"/>
                    </a:lnTo>
                    <a:lnTo>
                      <a:pt x="448" y="72"/>
                    </a:lnTo>
                    <a:lnTo>
                      <a:pt x="438" y="52"/>
                    </a:lnTo>
                    <a:lnTo>
                      <a:pt x="422" y="56"/>
                    </a:lnTo>
                    <a:lnTo>
                      <a:pt x="394" y="52"/>
                    </a:lnTo>
                    <a:lnTo>
                      <a:pt x="376" y="44"/>
                    </a:lnTo>
                    <a:lnTo>
                      <a:pt x="368" y="40"/>
                    </a:lnTo>
                    <a:lnTo>
                      <a:pt x="366" y="54"/>
                    </a:lnTo>
                    <a:lnTo>
                      <a:pt x="340" y="68"/>
                    </a:lnTo>
                    <a:lnTo>
                      <a:pt x="314" y="68"/>
                    </a:lnTo>
                    <a:lnTo>
                      <a:pt x="294" y="46"/>
                    </a:lnTo>
                    <a:lnTo>
                      <a:pt x="276" y="20"/>
                    </a:lnTo>
                    <a:lnTo>
                      <a:pt x="242" y="22"/>
                    </a:lnTo>
                    <a:lnTo>
                      <a:pt x="224" y="36"/>
                    </a:lnTo>
                    <a:lnTo>
                      <a:pt x="208" y="46"/>
                    </a:lnTo>
                    <a:lnTo>
                      <a:pt x="190" y="34"/>
                    </a:lnTo>
                    <a:lnTo>
                      <a:pt x="192" y="10"/>
                    </a:lnTo>
                    <a:lnTo>
                      <a:pt x="176" y="0"/>
                    </a:lnTo>
                    <a:lnTo>
                      <a:pt x="148" y="2"/>
                    </a:lnTo>
                    <a:lnTo>
                      <a:pt x="140" y="14"/>
                    </a:lnTo>
                    <a:lnTo>
                      <a:pt x="140" y="32"/>
                    </a:lnTo>
                    <a:lnTo>
                      <a:pt x="114" y="52"/>
                    </a:lnTo>
                    <a:lnTo>
                      <a:pt x="90" y="64"/>
                    </a:lnTo>
                    <a:lnTo>
                      <a:pt x="66" y="60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3" name="Freeform 58"/>
              <p:cNvSpPr>
                <a:spLocks/>
              </p:cNvSpPr>
              <p:nvPr/>
            </p:nvSpPr>
            <p:spPr bwMode="gray">
              <a:xfrm>
                <a:off x="2051309" y="4215243"/>
                <a:ext cx="1234084" cy="1142853"/>
              </a:xfrm>
              <a:custGeom>
                <a:avLst/>
                <a:gdLst>
                  <a:gd name="T0" fmla="*/ 22 w 488"/>
                  <a:gd name="T1" fmla="*/ 184 h 452"/>
                  <a:gd name="T2" fmla="*/ 6 w 488"/>
                  <a:gd name="T3" fmla="*/ 128 h 452"/>
                  <a:gd name="T4" fmla="*/ 18 w 488"/>
                  <a:gd name="T5" fmla="*/ 82 h 452"/>
                  <a:gd name="T6" fmla="*/ 56 w 488"/>
                  <a:gd name="T7" fmla="*/ 24 h 452"/>
                  <a:gd name="T8" fmla="*/ 88 w 488"/>
                  <a:gd name="T9" fmla="*/ 0 h 452"/>
                  <a:gd name="T10" fmla="*/ 124 w 488"/>
                  <a:gd name="T11" fmla="*/ 18 h 452"/>
                  <a:gd name="T12" fmla="*/ 172 w 488"/>
                  <a:gd name="T13" fmla="*/ 32 h 452"/>
                  <a:gd name="T14" fmla="*/ 186 w 488"/>
                  <a:gd name="T15" fmla="*/ 84 h 452"/>
                  <a:gd name="T16" fmla="*/ 240 w 488"/>
                  <a:gd name="T17" fmla="*/ 92 h 452"/>
                  <a:gd name="T18" fmla="*/ 268 w 488"/>
                  <a:gd name="T19" fmla="*/ 86 h 452"/>
                  <a:gd name="T20" fmla="*/ 310 w 488"/>
                  <a:gd name="T21" fmla="*/ 108 h 452"/>
                  <a:gd name="T22" fmla="*/ 370 w 488"/>
                  <a:gd name="T23" fmla="*/ 120 h 452"/>
                  <a:gd name="T24" fmla="*/ 436 w 488"/>
                  <a:gd name="T25" fmla="*/ 84 h 452"/>
                  <a:gd name="T26" fmla="*/ 424 w 488"/>
                  <a:gd name="T27" fmla="*/ 120 h 452"/>
                  <a:gd name="T28" fmla="*/ 450 w 488"/>
                  <a:gd name="T29" fmla="*/ 144 h 452"/>
                  <a:gd name="T30" fmla="*/ 488 w 488"/>
                  <a:gd name="T31" fmla="*/ 164 h 452"/>
                  <a:gd name="T32" fmla="*/ 462 w 488"/>
                  <a:gd name="T33" fmla="*/ 194 h 452"/>
                  <a:gd name="T34" fmla="*/ 382 w 488"/>
                  <a:gd name="T35" fmla="*/ 254 h 452"/>
                  <a:gd name="T36" fmla="*/ 364 w 488"/>
                  <a:gd name="T37" fmla="*/ 286 h 452"/>
                  <a:gd name="T38" fmla="*/ 310 w 488"/>
                  <a:gd name="T39" fmla="*/ 280 h 452"/>
                  <a:gd name="T40" fmla="*/ 270 w 488"/>
                  <a:gd name="T41" fmla="*/ 324 h 452"/>
                  <a:gd name="T42" fmla="*/ 306 w 488"/>
                  <a:gd name="T43" fmla="*/ 346 h 452"/>
                  <a:gd name="T44" fmla="*/ 330 w 488"/>
                  <a:gd name="T45" fmla="*/ 310 h 452"/>
                  <a:gd name="T46" fmla="*/ 364 w 488"/>
                  <a:gd name="T47" fmla="*/ 330 h 452"/>
                  <a:gd name="T48" fmla="*/ 352 w 488"/>
                  <a:gd name="T49" fmla="*/ 360 h 452"/>
                  <a:gd name="T50" fmla="*/ 356 w 488"/>
                  <a:gd name="T51" fmla="*/ 398 h 452"/>
                  <a:gd name="T52" fmla="*/ 318 w 488"/>
                  <a:gd name="T53" fmla="*/ 446 h 452"/>
                  <a:gd name="T54" fmla="*/ 266 w 488"/>
                  <a:gd name="T55" fmla="*/ 434 h 452"/>
                  <a:gd name="T56" fmla="*/ 224 w 488"/>
                  <a:gd name="T57" fmla="*/ 390 h 452"/>
                  <a:gd name="T58" fmla="*/ 158 w 488"/>
                  <a:gd name="T59" fmla="*/ 400 h 452"/>
                  <a:gd name="T60" fmla="*/ 148 w 488"/>
                  <a:gd name="T61" fmla="*/ 448 h 452"/>
                  <a:gd name="T62" fmla="*/ 106 w 488"/>
                  <a:gd name="T63" fmla="*/ 434 h 452"/>
                  <a:gd name="T64" fmla="*/ 76 w 488"/>
                  <a:gd name="T65" fmla="*/ 398 h 452"/>
                  <a:gd name="T66" fmla="*/ 62 w 488"/>
                  <a:gd name="T67" fmla="*/ 364 h 452"/>
                  <a:gd name="T68" fmla="*/ 52 w 488"/>
                  <a:gd name="T69" fmla="*/ 308 h 452"/>
                  <a:gd name="T70" fmla="*/ 14 w 488"/>
                  <a:gd name="T71" fmla="*/ 268 h 452"/>
                  <a:gd name="T72" fmla="*/ 2 w 488"/>
                  <a:gd name="T73" fmla="*/ 224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88"/>
                  <a:gd name="T112" fmla="*/ 0 h 452"/>
                  <a:gd name="T113" fmla="*/ 488 w 488"/>
                  <a:gd name="T114" fmla="*/ 452 h 45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88" h="452">
                    <a:moveTo>
                      <a:pt x="0" y="212"/>
                    </a:moveTo>
                    <a:lnTo>
                      <a:pt x="22" y="184"/>
                    </a:lnTo>
                    <a:lnTo>
                      <a:pt x="24" y="148"/>
                    </a:lnTo>
                    <a:lnTo>
                      <a:pt x="6" y="128"/>
                    </a:lnTo>
                    <a:lnTo>
                      <a:pt x="8" y="96"/>
                    </a:lnTo>
                    <a:lnTo>
                      <a:pt x="18" y="82"/>
                    </a:lnTo>
                    <a:lnTo>
                      <a:pt x="26" y="38"/>
                    </a:lnTo>
                    <a:lnTo>
                      <a:pt x="56" y="24"/>
                    </a:lnTo>
                    <a:lnTo>
                      <a:pt x="74" y="4"/>
                    </a:lnTo>
                    <a:lnTo>
                      <a:pt x="88" y="0"/>
                    </a:lnTo>
                    <a:lnTo>
                      <a:pt x="114" y="8"/>
                    </a:lnTo>
                    <a:lnTo>
                      <a:pt x="124" y="18"/>
                    </a:lnTo>
                    <a:lnTo>
                      <a:pt x="154" y="18"/>
                    </a:lnTo>
                    <a:lnTo>
                      <a:pt x="172" y="32"/>
                    </a:lnTo>
                    <a:lnTo>
                      <a:pt x="186" y="56"/>
                    </a:lnTo>
                    <a:lnTo>
                      <a:pt x="186" y="84"/>
                    </a:lnTo>
                    <a:lnTo>
                      <a:pt x="204" y="94"/>
                    </a:lnTo>
                    <a:lnTo>
                      <a:pt x="240" y="92"/>
                    </a:lnTo>
                    <a:lnTo>
                      <a:pt x="256" y="94"/>
                    </a:lnTo>
                    <a:lnTo>
                      <a:pt x="268" y="86"/>
                    </a:lnTo>
                    <a:lnTo>
                      <a:pt x="290" y="86"/>
                    </a:lnTo>
                    <a:lnTo>
                      <a:pt x="310" y="108"/>
                    </a:lnTo>
                    <a:lnTo>
                      <a:pt x="348" y="114"/>
                    </a:lnTo>
                    <a:lnTo>
                      <a:pt x="370" y="120"/>
                    </a:lnTo>
                    <a:lnTo>
                      <a:pt x="408" y="82"/>
                    </a:lnTo>
                    <a:lnTo>
                      <a:pt x="436" y="84"/>
                    </a:lnTo>
                    <a:lnTo>
                      <a:pt x="442" y="104"/>
                    </a:lnTo>
                    <a:lnTo>
                      <a:pt x="424" y="120"/>
                    </a:lnTo>
                    <a:lnTo>
                      <a:pt x="430" y="138"/>
                    </a:lnTo>
                    <a:lnTo>
                      <a:pt x="450" y="144"/>
                    </a:lnTo>
                    <a:lnTo>
                      <a:pt x="468" y="162"/>
                    </a:lnTo>
                    <a:lnTo>
                      <a:pt x="488" y="164"/>
                    </a:lnTo>
                    <a:lnTo>
                      <a:pt x="486" y="182"/>
                    </a:lnTo>
                    <a:lnTo>
                      <a:pt x="462" y="194"/>
                    </a:lnTo>
                    <a:lnTo>
                      <a:pt x="414" y="230"/>
                    </a:lnTo>
                    <a:lnTo>
                      <a:pt x="382" y="254"/>
                    </a:lnTo>
                    <a:lnTo>
                      <a:pt x="376" y="278"/>
                    </a:lnTo>
                    <a:lnTo>
                      <a:pt x="364" y="286"/>
                    </a:lnTo>
                    <a:lnTo>
                      <a:pt x="330" y="276"/>
                    </a:lnTo>
                    <a:lnTo>
                      <a:pt x="310" y="280"/>
                    </a:lnTo>
                    <a:lnTo>
                      <a:pt x="278" y="302"/>
                    </a:lnTo>
                    <a:lnTo>
                      <a:pt x="270" y="324"/>
                    </a:lnTo>
                    <a:lnTo>
                      <a:pt x="284" y="344"/>
                    </a:lnTo>
                    <a:lnTo>
                      <a:pt x="306" y="346"/>
                    </a:lnTo>
                    <a:lnTo>
                      <a:pt x="320" y="322"/>
                    </a:lnTo>
                    <a:lnTo>
                      <a:pt x="330" y="310"/>
                    </a:lnTo>
                    <a:lnTo>
                      <a:pt x="354" y="310"/>
                    </a:lnTo>
                    <a:lnTo>
                      <a:pt x="364" y="330"/>
                    </a:lnTo>
                    <a:lnTo>
                      <a:pt x="348" y="342"/>
                    </a:lnTo>
                    <a:lnTo>
                      <a:pt x="352" y="360"/>
                    </a:lnTo>
                    <a:lnTo>
                      <a:pt x="362" y="374"/>
                    </a:lnTo>
                    <a:lnTo>
                      <a:pt x="356" y="398"/>
                    </a:lnTo>
                    <a:lnTo>
                      <a:pt x="332" y="428"/>
                    </a:lnTo>
                    <a:lnTo>
                      <a:pt x="318" y="446"/>
                    </a:lnTo>
                    <a:lnTo>
                      <a:pt x="288" y="446"/>
                    </a:lnTo>
                    <a:lnTo>
                      <a:pt x="266" y="434"/>
                    </a:lnTo>
                    <a:lnTo>
                      <a:pt x="242" y="412"/>
                    </a:lnTo>
                    <a:lnTo>
                      <a:pt x="224" y="390"/>
                    </a:lnTo>
                    <a:lnTo>
                      <a:pt x="200" y="400"/>
                    </a:lnTo>
                    <a:lnTo>
                      <a:pt x="158" y="400"/>
                    </a:lnTo>
                    <a:lnTo>
                      <a:pt x="150" y="408"/>
                    </a:lnTo>
                    <a:lnTo>
                      <a:pt x="148" y="448"/>
                    </a:lnTo>
                    <a:lnTo>
                      <a:pt x="132" y="452"/>
                    </a:lnTo>
                    <a:lnTo>
                      <a:pt x="106" y="434"/>
                    </a:lnTo>
                    <a:lnTo>
                      <a:pt x="82" y="432"/>
                    </a:lnTo>
                    <a:lnTo>
                      <a:pt x="76" y="398"/>
                    </a:lnTo>
                    <a:lnTo>
                      <a:pt x="74" y="370"/>
                    </a:lnTo>
                    <a:lnTo>
                      <a:pt x="62" y="364"/>
                    </a:lnTo>
                    <a:lnTo>
                      <a:pt x="64" y="324"/>
                    </a:lnTo>
                    <a:lnTo>
                      <a:pt x="52" y="308"/>
                    </a:lnTo>
                    <a:lnTo>
                      <a:pt x="36" y="290"/>
                    </a:lnTo>
                    <a:lnTo>
                      <a:pt x="14" y="268"/>
                    </a:lnTo>
                    <a:lnTo>
                      <a:pt x="14" y="236"/>
                    </a:lnTo>
                    <a:lnTo>
                      <a:pt x="2" y="224"/>
                    </a:lnTo>
                    <a:lnTo>
                      <a:pt x="0" y="212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4" name="Freeform 59"/>
              <p:cNvSpPr>
                <a:spLocks/>
              </p:cNvSpPr>
              <p:nvPr/>
            </p:nvSpPr>
            <p:spPr bwMode="gray">
              <a:xfrm>
                <a:off x="2051309" y="4215243"/>
                <a:ext cx="1234084" cy="1142853"/>
              </a:xfrm>
              <a:custGeom>
                <a:avLst/>
                <a:gdLst>
                  <a:gd name="T0" fmla="*/ 22 w 488"/>
                  <a:gd name="T1" fmla="*/ 184 h 452"/>
                  <a:gd name="T2" fmla="*/ 6 w 488"/>
                  <a:gd name="T3" fmla="*/ 128 h 452"/>
                  <a:gd name="T4" fmla="*/ 18 w 488"/>
                  <a:gd name="T5" fmla="*/ 82 h 452"/>
                  <a:gd name="T6" fmla="*/ 56 w 488"/>
                  <a:gd name="T7" fmla="*/ 24 h 452"/>
                  <a:gd name="T8" fmla="*/ 88 w 488"/>
                  <a:gd name="T9" fmla="*/ 0 h 452"/>
                  <a:gd name="T10" fmla="*/ 124 w 488"/>
                  <a:gd name="T11" fmla="*/ 18 h 452"/>
                  <a:gd name="T12" fmla="*/ 172 w 488"/>
                  <a:gd name="T13" fmla="*/ 32 h 452"/>
                  <a:gd name="T14" fmla="*/ 186 w 488"/>
                  <a:gd name="T15" fmla="*/ 84 h 452"/>
                  <a:gd name="T16" fmla="*/ 240 w 488"/>
                  <a:gd name="T17" fmla="*/ 92 h 452"/>
                  <a:gd name="T18" fmla="*/ 268 w 488"/>
                  <a:gd name="T19" fmla="*/ 86 h 452"/>
                  <a:gd name="T20" fmla="*/ 310 w 488"/>
                  <a:gd name="T21" fmla="*/ 108 h 452"/>
                  <a:gd name="T22" fmla="*/ 370 w 488"/>
                  <a:gd name="T23" fmla="*/ 120 h 452"/>
                  <a:gd name="T24" fmla="*/ 436 w 488"/>
                  <a:gd name="T25" fmla="*/ 84 h 452"/>
                  <a:gd name="T26" fmla="*/ 424 w 488"/>
                  <a:gd name="T27" fmla="*/ 120 h 452"/>
                  <a:gd name="T28" fmla="*/ 450 w 488"/>
                  <a:gd name="T29" fmla="*/ 144 h 452"/>
                  <a:gd name="T30" fmla="*/ 488 w 488"/>
                  <a:gd name="T31" fmla="*/ 164 h 452"/>
                  <a:gd name="T32" fmla="*/ 462 w 488"/>
                  <a:gd name="T33" fmla="*/ 194 h 452"/>
                  <a:gd name="T34" fmla="*/ 382 w 488"/>
                  <a:gd name="T35" fmla="*/ 254 h 452"/>
                  <a:gd name="T36" fmla="*/ 364 w 488"/>
                  <a:gd name="T37" fmla="*/ 286 h 452"/>
                  <a:gd name="T38" fmla="*/ 310 w 488"/>
                  <a:gd name="T39" fmla="*/ 280 h 452"/>
                  <a:gd name="T40" fmla="*/ 270 w 488"/>
                  <a:gd name="T41" fmla="*/ 324 h 452"/>
                  <a:gd name="T42" fmla="*/ 306 w 488"/>
                  <a:gd name="T43" fmla="*/ 346 h 452"/>
                  <a:gd name="T44" fmla="*/ 330 w 488"/>
                  <a:gd name="T45" fmla="*/ 310 h 452"/>
                  <a:gd name="T46" fmla="*/ 364 w 488"/>
                  <a:gd name="T47" fmla="*/ 330 h 452"/>
                  <a:gd name="T48" fmla="*/ 352 w 488"/>
                  <a:gd name="T49" fmla="*/ 360 h 452"/>
                  <a:gd name="T50" fmla="*/ 356 w 488"/>
                  <a:gd name="T51" fmla="*/ 398 h 452"/>
                  <a:gd name="T52" fmla="*/ 318 w 488"/>
                  <a:gd name="T53" fmla="*/ 446 h 452"/>
                  <a:gd name="T54" fmla="*/ 266 w 488"/>
                  <a:gd name="T55" fmla="*/ 434 h 452"/>
                  <a:gd name="T56" fmla="*/ 224 w 488"/>
                  <a:gd name="T57" fmla="*/ 390 h 452"/>
                  <a:gd name="T58" fmla="*/ 158 w 488"/>
                  <a:gd name="T59" fmla="*/ 400 h 452"/>
                  <a:gd name="T60" fmla="*/ 148 w 488"/>
                  <a:gd name="T61" fmla="*/ 448 h 452"/>
                  <a:gd name="T62" fmla="*/ 106 w 488"/>
                  <a:gd name="T63" fmla="*/ 434 h 452"/>
                  <a:gd name="T64" fmla="*/ 76 w 488"/>
                  <a:gd name="T65" fmla="*/ 398 h 452"/>
                  <a:gd name="T66" fmla="*/ 62 w 488"/>
                  <a:gd name="T67" fmla="*/ 364 h 452"/>
                  <a:gd name="T68" fmla="*/ 52 w 488"/>
                  <a:gd name="T69" fmla="*/ 308 h 452"/>
                  <a:gd name="T70" fmla="*/ 14 w 488"/>
                  <a:gd name="T71" fmla="*/ 268 h 452"/>
                  <a:gd name="T72" fmla="*/ 2 w 488"/>
                  <a:gd name="T73" fmla="*/ 224 h 4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88"/>
                  <a:gd name="T112" fmla="*/ 0 h 452"/>
                  <a:gd name="T113" fmla="*/ 488 w 488"/>
                  <a:gd name="T114" fmla="*/ 452 h 45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88" h="452">
                    <a:moveTo>
                      <a:pt x="0" y="212"/>
                    </a:moveTo>
                    <a:lnTo>
                      <a:pt x="22" y="184"/>
                    </a:lnTo>
                    <a:lnTo>
                      <a:pt x="24" y="148"/>
                    </a:lnTo>
                    <a:lnTo>
                      <a:pt x="6" y="128"/>
                    </a:lnTo>
                    <a:lnTo>
                      <a:pt x="8" y="96"/>
                    </a:lnTo>
                    <a:lnTo>
                      <a:pt x="18" y="82"/>
                    </a:lnTo>
                    <a:lnTo>
                      <a:pt x="26" y="38"/>
                    </a:lnTo>
                    <a:lnTo>
                      <a:pt x="56" y="24"/>
                    </a:lnTo>
                    <a:lnTo>
                      <a:pt x="74" y="4"/>
                    </a:lnTo>
                    <a:lnTo>
                      <a:pt x="88" y="0"/>
                    </a:lnTo>
                    <a:lnTo>
                      <a:pt x="114" y="8"/>
                    </a:lnTo>
                    <a:lnTo>
                      <a:pt x="124" y="18"/>
                    </a:lnTo>
                    <a:lnTo>
                      <a:pt x="154" y="18"/>
                    </a:lnTo>
                    <a:lnTo>
                      <a:pt x="172" y="32"/>
                    </a:lnTo>
                    <a:lnTo>
                      <a:pt x="186" y="56"/>
                    </a:lnTo>
                    <a:lnTo>
                      <a:pt x="186" y="84"/>
                    </a:lnTo>
                    <a:lnTo>
                      <a:pt x="204" y="94"/>
                    </a:lnTo>
                    <a:lnTo>
                      <a:pt x="240" y="92"/>
                    </a:lnTo>
                    <a:lnTo>
                      <a:pt x="256" y="94"/>
                    </a:lnTo>
                    <a:lnTo>
                      <a:pt x="268" y="86"/>
                    </a:lnTo>
                    <a:lnTo>
                      <a:pt x="290" y="86"/>
                    </a:lnTo>
                    <a:lnTo>
                      <a:pt x="310" y="108"/>
                    </a:lnTo>
                    <a:lnTo>
                      <a:pt x="348" y="114"/>
                    </a:lnTo>
                    <a:lnTo>
                      <a:pt x="370" y="120"/>
                    </a:lnTo>
                    <a:lnTo>
                      <a:pt x="408" y="82"/>
                    </a:lnTo>
                    <a:lnTo>
                      <a:pt x="436" y="84"/>
                    </a:lnTo>
                    <a:lnTo>
                      <a:pt x="442" y="104"/>
                    </a:lnTo>
                    <a:lnTo>
                      <a:pt x="424" y="120"/>
                    </a:lnTo>
                    <a:lnTo>
                      <a:pt x="430" y="138"/>
                    </a:lnTo>
                    <a:lnTo>
                      <a:pt x="450" y="144"/>
                    </a:lnTo>
                    <a:lnTo>
                      <a:pt x="468" y="162"/>
                    </a:lnTo>
                    <a:lnTo>
                      <a:pt x="488" y="164"/>
                    </a:lnTo>
                    <a:lnTo>
                      <a:pt x="486" y="182"/>
                    </a:lnTo>
                    <a:lnTo>
                      <a:pt x="462" y="194"/>
                    </a:lnTo>
                    <a:lnTo>
                      <a:pt x="414" y="230"/>
                    </a:lnTo>
                    <a:lnTo>
                      <a:pt x="382" y="254"/>
                    </a:lnTo>
                    <a:lnTo>
                      <a:pt x="376" y="278"/>
                    </a:lnTo>
                    <a:lnTo>
                      <a:pt x="364" y="286"/>
                    </a:lnTo>
                    <a:lnTo>
                      <a:pt x="330" y="276"/>
                    </a:lnTo>
                    <a:lnTo>
                      <a:pt x="310" y="280"/>
                    </a:lnTo>
                    <a:lnTo>
                      <a:pt x="278" y="302"/>
                    </a:lnTo>
                    <a:lnTo>
                      <a:pt x="270" y="324"/>
                    </a:lnTo>
                    <a:lnTo>
                      <a:pt x="284" y="344"/>
                    </a:lnTo>
                    <a:lnTo>
                      <a:pt x="306" y="346"/>
                    </a:lnTo>
                    <a:lnTo>
                      <a:pt x="320" y="322"/>
                    </a:lnTo>
                    <a:lnTo>
                      <a:pt x="330" y="310"/>
                    </a:lnTo>
                    <a:lnTo>
                      <a:pt x="354" y="310"/>
                    </a:lnTo>
                    <a:lnTo>
                      <a:pt x="364" y="330"/>
                    </a:lnTo>
                    <a:lnTo>
                      <a:pt x="348" y="342"/>
                    </a:lnTo>
                    <a:lnTo>
                      <a:pt x="352" y="360"/>
                    </a:lnTo>
                    <a:lnTo>
                      <a:pt x="362" y="374"/>
                    </a:lnTo>
                    <a:lnTo>
                      <a:pt x="356" y="398"/>
                    </a:lnTo>
                    <a:lnTo>
                      <a:pt x="332" y="428"/>
                    </a:lnTo>
                    <a:lnTo>
                      <a:pt x="318" y="446"/>
                    </a:lnTo>
                    <a:lnTo>
                      <a:pt x="288" y="446"/>
                    </a:lnTo>
                    <a:lnTo>
                      <a:pt x="266" y="434"/>
                    </a:lnTo>
                    <a:lnTo>
                      <a:pt x="242" y="412"/>
                    </a:lnTo>
                    <a:lnTo>
                      <a:pt x="224" y="390"/>
                    </a:lnTo>
                    <a:lnTo>
                      <a:pt x="200" y="400"/>
                    </a:lnTo>
                    <a:lnTo>
                      <a:pt x="158" y="400"/>
                    </a:lnTo>
                    <a:lnTo>
                      <a:pt x="150" y="408"/>
                    </a:lnTo>
                    <a:lnTo>
                      <a:pt x="148" y="448"/>
                    </a:lnTo>
                    <a:lnTo>
                      <a:pt x="132" y="452"/>
                    </a:lnTo>
                    <a:lnTo>
                      <a:pt x="106" y="434"/>
                    </a:lnTo>
                    <a:lnTo>
                      <a:pt x="82" y="432"/>
                    </a:lnTo>
                    <a:lnTo>
                      <a:pt x="76" y="398"/>
                    </a:lnTo>
                    <a:lnTo>
                      <a:pt x="74" y="370"/>
                    </a:lnTo>
                    <a:lnTo>
                      <a:pt x="62" y="364"/>
                    </a:lnTo>
                    <a:lnTo>
                      <a:pt x="64" y="324"/>
                    </a:lnTo>
                    <a:lnTo>
                      <a:pt x="52" y="308"/>
                    </a:lnTo>
                    <a:lnTo>
                      <a:pt x="36" y="290"/>
                    </a:lnTo>
                    <a:lnTo>
                      <a:pt x="14" y="268"/>
                    </a:lnTo>
                    <a:lnTo>
                      <a:pt x="14" y="236"/>
                    </a:lnTo>
                    <a:lnTo>
                      <a:pt x="2" y="224"/>
                    </a:lnTo>
                    <a:lnTo>
                      <a:pt x="0" y="212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5" name="Freeform 60"/>
              <p:cNvSpPr>
                <a:spLocks/>
              </p:cNvSpPr>
              <p:nvPr/>
            </p:nvSpPr>
            <p:spPr bwMode="gray">
              <a:xfrm>
                <a:off x="2643062" y="4088821"/>
                <a:ext cx="313579" cy="364095"/>
              </a:xfrm>
              <a:custGeom>
                <a:avLst/>
                <a:gdLst>
                  <a:gd name="T0" fmla="*/ 8 w 124"/>
                  <a:gd name="T1" fmla="*/ 144 h 144"/>
                  <a:gd name="T2" fmla="*/ 0 w 124"/>
                  <a:gd name="T3" fmla="*/ 124 h 144"/>
                  <a:gd name="T4" fmla="*/ 12 w 124"/>
                  <a:gd name="T5" fmla="*/ 110 h 144"/>
                  <a:gd name="T6" fmla="*/ 12 w 124"/>
                  <a:gd name="T7" fmla="*/ 62 h 144"/>
                  <a:gd name="T8" fmla="*/ 2 w 124"/>
                  <a:gd name="T9" fmla="*/ 50 h 144"/>
                  <a:gd name="T10" fmla="*/ 22 w 124"/>
                  <a:gd name="T11" fmla="*/ 26 h 144"/>
                  <a:gd name="T12" fmla="*/ 48 w 124"/>
                  <a:gd name="T13" fmla="*/ 20 h 144"/>
                  <a:gd name="T14" fmla="*/ 66 w 124"/>
                  <a:gd name="T15" fmla="*/ 0 h 144"/>
                  <a:gd name="T16" fmla="*/ 104 w 124"/>
                  <a:gd name="T17" fmla="*/ 0 h 144"/>
                  <a:gd name="T18" fmla="*/ 120 w 124"/>
                  <a:gd name="T19" fmla="*/ 16 h 144"/>
                  <a:gd name="T20" fmla="*/ 118 w 124"/>
                  <a:gd name="T21" fmla="*/ 34 h 144"/>
                  <a:gd name="T22" fmla="*/ 124 w 124"/>
                  <a:gd name="T23" fmla="*/ 50 h 144"/>
                  <a:gd name="T24" fmla="*/ 98 w 124"/>
                  <a:gd name="T25" fmla="*/ 82 h 144"/>
                  <a:gd name="T26" fmla="*/ 92 w 124"/>
                  <a:gd name="T27" fmla="*/ 104 h 144"/>
                  <a:gd name="T28" fmla="*/ 68 w 124"/>
                  <a:gd name="T29" fmla="*/ 118 h 144"/>
                  <a:gd name="T30" fmla="*/ 58 w 124"/>
                  <a:gd name="T31" fmla="*/ 118 h 144"/>
                  <a:gd name="T32" fmla="*/ 52 w 124"/>
                  <a:gd name="T33" fmla="*/ 138 h 144"/>
                  <a:gd name="T34" fmla="*/ 34 w 124"/>
                  <a:gd name="T35" fmla="*/ 136 h 144"/>
                  <a:gd name="T36" fmla="*/ 22 w 124"/>
                  <a:gd name="T37" fmla="*/ 144 h 144"/>
                  <a:gd name="T38" fmla="*/ 8 w 124"/>
                  <a:gd name="T39" fmla="*/ 144 h 1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4"/>
                  <a:gd name="T61" fmla="*/ 0 h 144"/>
                  <a:gd name="T62" fmla="*/ 124 w 124"/>
                  <a:gd name="T63" fmla="*/ 144 h 14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4" h="144">
                    <a:moveTo>
                      <a:pt x="8" y="144"/>
                    </a:moveTo>
                    <a:lnTo>
                      <a:pt x="0" y="124"/>
                    </a:lnTo>
                    <a:lnTo>
                      <a:pt x="12" y="110"/>
                    </a:lnTo>
                    <a:lnTo>
                      <a:pt x="12" y="62"/>
                    </a:lnTo>
                    <a:lnTo>
                      <a:pt x="2" y="50"/>
                    </a:lnTo>
                    <a:lnTo>
                      <a:pt x="22" y="26"/>
                    </a:lnTo>
                    <a:lnTo>
                      <a:pt x="48" y="20"/>
                    </a:lnTo>
                    <a:lnTo>
                      <a:pt x="66" y="0"/>
                    </a:lnTo>
                    <a:lnTo>
                      <a:pt x="104" y="0"/>
                    </a:lnTo>
                    <a:lnTo>
                      <a:pt x="120" y="16"/>
                    </a:lnTo>
                    <a:lnTo>
                      <a:pt x="118" y="34"/>
                    </a:lnTo>
                    <a:lnTo>
                      <a:pt x="124" y="50"/>
                    </a:lnTo>
                    <a:lnTo>
                      <a:pt x="98" y="82"/>
                    </a:lnTo>
                    <a:lnTo>
                      <a:pt x="92" y="104"/>
                    </a:lnTo>
                    <a:lnTo>
                      <a:pt x="68" y="118"/>
                    </a:lnTo>
                    <a:lnTo>
                      <a:pt x="58" y="118"/>
                    </a:lnTo>
                    <a:lnTo>
                      <a:pt x="52" y="138"/>
                    </a:lnTo>
                    <a:lnTo>
                      <a:pt x="34" y="136"/>
                    </a:lnTo>
                    <a:lnTo>
                      <a:pt x="2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6" name="Freeform 61"/>
              <p:cNvSpPr>
                <a:spLocks/>
              </p:cNvSpPr>
              <p:nvPr/>
            </p:nvSpPr>
            <p:spPr bwMode="gray">
              <a:xfrm>
                <a:off x="2643062" y="4088821"/>
                <a:ext cx="313579" cy="364095"/>
              </a:xfrm>
              <a:custGeom>
                <a:avLst/>
                <a:gdLst>
                  <a:gd name="T0" fmla="*/ 8 w 124"/>
                  <a:gd name="T1" fmla="*/ 144 h 144"/>
                  <a:gd name="T2" fmla="*/ 0 w 124"/>
                  <a:gd name="T3" fmla="*/ 124 h 144"/>
                  <a:gd name="T4" fmla="*/ 12 w 124"/>
                  <a:gd name="T5" fmla="*/ 110 h 144"/>
                  <a:gd name="T6" fmla="*/ 12 w 124"/>
                  <a:gd name="T7" fmla="*/ 62 h 144"/>
                  <a:gd name="T8" fmla="*/ 2 w 124"/>
                  <a:gd name="T9" fmla="*/ 50 h 144"/>
                  <a:gd name="T10" fmla="*/ 22 w 124"/>
                  <a:gd name="T11" fmla="*/ 26 h 144"/>
                  <a:gd name="T12" fmla="*/ 48 w 124"/>
                  <a:gd name="T13" fmla="*/ 20 h 144"/>
                  <a:gd name="T14" fmla="*/ 66 w 124"/>
                  <a:gd name="T15" fmla="*/ 0 h 144"/>
                  <a:gd name="T16" fmla="*/ 104 w 124"/>
                  <a:gd name="T17" fmla="*/ 0 h 144"/>
                  <a:gd name="T18" fmla="*/ 120 w 124"/>
                  <a:gd name="T19" fmla="*/ 16 h 144"/>
                  <a:gd name="T20" fmla="*/ 118 w 124"/>
                  <a:gd name="T21" fmla="*/ 34 h 144"/>
                  <a:gd name="T22" fmla="*/ 124 w 124"/>
                  <a:gd name="T23" fmla="*/ 50 h 144"/>
                  <a:gd name="T24" fmla="*/ 98 w 124"/>
                  <a:gd name="T25" fmla="*/ 82 h 144"/>
                  <a:gd name="T26" fmla="*/ 92 w 124"/>
                  <a:gd name="T27" fmla="*/ 104 h 144"/>
                  <a:gd name="T28" fmla="*/ 68 w 124"/>
                  <a:gd name="T29" fmla="*/ 118 h 144"/>
                  <a:gd name="T30" fmla="*/ 58 w 124"/>
                  <a:gd name="T31" fmla="*/ 118 h 144"/>
                  <a:gd name="T32" fmla="*/ 52 w 124"/>
                  <a:gd name="T33" fmla="*/ 138 h 144"/>
                  <a:gd name="T34" fmla="*/ 34 w 124"/>
                  <a:gd name="T35" fmla="*/ 136 h 144"/>
                  <a:gd name="T36" fmla="*/ 22 w 124"/>
                  <a:gd name="T37" fmla="*/ 144 h 144"/>
                  <a:gd name="T38" fmla="*/ 8 w 124"/>
                  <a:gd name="T39" fmla="*/ 144 h 1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4"/>
                  <a:gd name="T61" fmla="*/ 0 h 144"/>
                  <a:gd name="T62" fmla="*/ 124 w 124"/>
                  <a:gd name="T63" fmla="*/ 144 h 14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4" h="144">
                    <a:moveTo>
                      <a:pt x="8" y="144"/>
                    </a:moveTo>
                    <a:lnTo>
                      <a:pt x="0" y="124"/>
                    </a:lnTo>
                    <a:lnTo>
                      <a:pt x="12" y="110"/>
                    </a:lnTo>
                    <a:lnTo>
                      <a:pt x="12" y="62"/>
                    </a:lnTo>
                    <a:lnTo>
                      <a:pt x="2" y="50"/>
                    </a:lnTo>
                    <a:lnTo>
                      <a:pt x="22" y="26"/>
                    </a:lnTo>
                    <a:lnTo>
                      <a:pt x="48" y="20"/>
                    </a:lnTo>
                    <a:lnTo>
                      <a:pt x="66" y="0"/>
                    </a:lnTo>
                    <a:lnTo>
                      <a:pt x="104" y="0"/>
                    </a:lnTo>
                    <a:lnTo>
                      <a:pt x="120" y="16"/>
                    </a:lnTo>
                    <a:lnTo>
                      <a:pt x="118" y="34"/>
                    </a:lnTo>
                    <a:lnTo>
                      <a:pt x="124" y="50"/>
                    </a:lnTo>
                    <a:lnTo>
                      <a:pt x="98" y="82"/>
                    </a:lnTo>
                    <a:lnTo>
                      <a:pt x="92" y="104"/>
                    </a:lnTo>
                    <a:lnTo>
                      <a:pt x="68" y="118"/>
                    </a:lnTo>
                    <a:lnTo>
                      <a:pt x="58" y="118"/>
                    </a:lnTo>
                    <a:lnTo>
                      <a:pt x="52" y="138"/>
                    </a:lnTo>
                    <a:lnTo>
                      <a:pt x="34" y="136"/>
                    </a:lnTo>
                    <a:lnTo>
                      <a:pt x="22" y="144"/>
                    </a:lnTo>
                    <a:lnTo>
                      <a:pt x="8" y="144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7" name="Freeform 62"/>
              <p:cNvSpPr>
                <a:spLocks/>
              </p:cNvSpPr>
              <p:nvPr/>
            </p:nvSpPr>
            <p:spPr bwMode="gray">
              <a:xfrm>
                <a:off x="3128603" y="4351778"/>
                <a:ext cx="364156" cy="389379"/>
              </a:xfrm>
              <a:custGeom>
                <a:avLst/>
                <a:gdLst>
                  <a:gd name="T0" fmla="*/ 10 w 144"/>
                  <a:gd name="T1" fmla="*/ 30 h 154"/>
                  <a:gd name="T2" fmla="*/ 16 w 144"/>
                  <a:gd name="T3" fmla="*/ 50 h 154"/>
                  <a:gd name="T4" fmla="*/ 0 w 144"/>
                  <a:gd name="T5" fmla="*/ 66 h 154"/>
                  <a:gd name="T6" fmla="*/ 2 w 144"/>
                  <a:gd name="T7" fmla="*/ 86 h 154"/>
                  <a:gd name="T8" fmla="*/ 24 w 144"/>
                  <a:gd name="T9" fmla="*/ 90 h 154"/>
                  <a:gd name="T10" fmla="*/ 42 w 144"/>
                  <a:gd name="T11" fmla="*/ 108 h 154"/>
                  <a:gd name="T12" fmla="*/ 62 w 144"/>
                  <a:gd name="T13" fmla="*/ 110 h 154"/>
                  <a:gd name="T14" fmla="*/ 60 w 144"/>
                  <a:gd name="T15" fmla="*/ 128 h 154"/>
                  <a:gd name="T16" fmla="*/ 74 w 144"/>
                  <a:gd name="T17" fmla="*/ 142 h 154"/>
                  <a:gd name="T18" fmla="*/ 94 w 144"/>
                  <a:gd name="T19" fmla="*/ 154 h 154"/>
                  <a:gd name="T20" fmla="*/ 118 w 144"/>
                  <a:gd name="T21" fmla="*/ 138 h 154"/>
                  <a:gd name="T22" fmla="*/ 118 w 144"/>
                  <a:gd name="T23" fmla="*/ 104 h 154"/>
                  <a:gd name="T24" fmla="*/ 144 w 144"/>
                  <a:gd name="T25" fmla="*/ 92 h 154"/>
                  <a:gd name="T26" fmla="*/ 142 w 144"/>
                  <a:gd name="T27" fmla="*/ 32 h 154"/>
                  <a:gd name="T28" fmla="*/ 122 w 144"/>
                  <a:gd name="T29" fmla="*/ 16 h 154"/>
                  <a:gd name="T30" fmla="*/ 100 w 144"/>
                  <a:gd name="T31" fmla="*/ 28 h 154"/>
                  <a:gd name="T32" fmla="*/ 80 w 144"/>
                  <a:gd name="T33" fmla="*/ 14 h 154"/>
                  <a:gd name="T34" fmla="*/ 60 w 144"/>
                  <a:gd name="T35" fmla="*/ 0 h 154"/>
                  <a:gd name="T36" fmla="*/ 30 w 144"/>
                  <a:gd name="T37" fmla="*/ 12 h 154"/>
                  <a:gd name="T38" fmla="*/ 10 w 144"/>
                  <a:gd name="T39" fmla="*/ 30 h 1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54"/>
                  <a:gd name="T62" fmla="*/ 144 w 144"/>
                  <a:gd name="T63" fmla="*/ 154 h 15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54">
                    <a:moveTo>
                      <a:pt x="10" y="30"/>
                    </a:moveTo>
                    <a:lnTo>
                      <a:pt x="16" y="50"/>
                    </a:lnTo>
                    <a:lnTo>
                      <a:pt x="0" y="66"/>
                    </a:lnTo>
                    <a:lnTo>
                      <a:pt x="2" y="86"/>
                    </a:lnTo>
                    <a:lnTo>
                      <a:pt x="24" y="90"/>
                    </a:lnTo>
                    <a:lnTo>
                      <a:pt x="42" y="108"/>
                    </a:lnTo>
                    <a:lnTo>
                      <a:pt x="62" y="110"/>
                    </a:lnTo>
                    <a:lnTo>
                      <a:pt x="60" y="128"/>
                    </a:lnTo>
                    <a:lnTo>
                      <a:pt x="74" y="142"/>
                    </a:lnTo>
                    <a:lnTo>
                      <a:pt x="94" y="154"/>
                    </a:lnTo>
                    <a:lnTo>
                      <a:pt x="118" y="138"/>
                    </a:lnTo>
                    <a:lnTo>
                      <a:pt x="118" y="104"/>
                    </a:lnTo>
                    <a:lnTo>
                      <a:pt x="144" y="92"/>
                    </a:lnTo>
                    <a:lnTo>
                      <a:pt x="142" y="32"/>
                    </a:lnTo>
                    <a:lnTo>
                      <a:pt x="122" y="16"/>
                    </a:lnTo>
                    <a:lnTo>
                      <a:pt x="100" y="28"/>
                    </a:lnTo>
                    <a:lnTo>
                      <a:pt x="80" y="14"/>
                    </a:lnTo>
                    <a:lnTo>
                      <a:pt x="60" y="0"/>
                    </a:lnTo>
                    <a:lnTo>
                      <a:pt x="30" y="12"/>
                    </a:lnTo>
                    <a:lnTo>
                      <a:pt x="10" y="30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8" name="Freeform 63"/>
              <p:cNvSpPr>
                <a:spLocks/>
              </p:cNvSpPr>
              <p:nvPr/>
            </p:nvSpPr>
            <p:spPr bwMode="gray">
              <a:xfrm>
                <a:off x="3128603" y="4351778"/>
                <a:ext cx="364156" cy="389379"/>
              </a:xfrm>
              <a:custGeom>
                <a:avLst/>
                <a:gdLst>
                  <a:gd name="T0" fmla="*/ 10 w 144"/>
                  <a:gd name="T1" fmla="*/ 30 h 154"/>
                  <a:gd name="T2" fmla="*/ 16 w 144"/>
                  <a:gd name="T3" fmla="*/ 50 h 154"/>
                  <a:gd name="T4" fmla="*/ 0 w 144"/>
                  <a:gd name="T5" fmla="*/ 66 h 154"/>
                  <a:gd name="T6" fmla="*/ 2 w 144"/>
                  <a:gd name="T7" fmla="*/ 86 h 154"/>
                  <a:gd name="T8" fmla="*/ 24 w 144"/>
                  <a:gd name="T9" fmla="*/ 90 h 154"/>
                  <a:gd name="T10" fmla="*/ 42 w 144"/>
                  <a:gd name="T11" fmla="*/ 108 h 154"/>
                  <a:gd name="T12" fmla="*/ 62 w 144"/>
                  <a:gd name="T13" fmla="*/ 110 h 154"/>
                  <a:gd name="T14" fmla="*/ 60 w 144"/>
                  <a:gd name="T15" fmla="*/ 128 h 154"/>
                  <a:gd name="T16" fmla="*/ 74 w 144"/>
                  <a:gd name="T17" fmla="*/ 142 h 154"/>
                  <a:gd name="T18" fmla="*/ 94 w 144"/>
                  <a:gd name="T19" fmla="*/ 154 h 154"/>
                  <a:gd name="T20" fmla="*/ 118 w 144"/>
                  <a:gd name="T21" fmla="*/ 138 h 154"/>
                  <a:gd name="T22" fmla="*/ 118 w 144"/>
                  <a:gd name="T23" fmla="*/ 104 h 154"/>
                  <a:gd name="T24" fmla="*/ 144 w 144"/>
                  <a:gd name="T25" fmla="*/ 92 h 154"/>
                  <a:gd name="T26" fmla="*/ 142 w 144"/>
                  <a:gd name="T27" fmla="*/ 32 h 154"/>
                  <a:gd name="T28" fmla="*/ 122 w 144"/>
                  <a:gd name="T29" fmla="*/ 16 h 154"/>
                  <a:gd name="T30" fmla="*/ 100 w 144"/>
                  <a:gd name="T31" fmla="*/ 28 h 154"/>
                  <a:gd name="T32" fmla="*/ 80 w 144"/>
                  <a:gd name="T33" fmla="*/ 14 h 154"/>
                  <a:gd name="T34" fmla="*/ 60 w 144"/>
                  <a:gd name="T35" fmla="*/ 0 h 154"/>
                  <a:gd name="T36" fmla="*/ 30 w 144"/>
                  <a:gd name="T37" fmla="*/ 12 h 154"/>
                  <a:gd name="T38" fmla="*/ 10 w 144"/>
                  <a:gd name="T39" fmla="*/ 30 h 1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54"/>
                  <a:gd name="T62" fmla="*/ 144 w 144"/>
                  <a:gd name="T63" fmla="*/ 154 h 15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54">
                    <a:moveTo>
                      <a:pt x="10" y="30"/>
                    </a:moveTo>
                    <a:lnTo>
                      <a:pt x="16" y="50"/>
                    </a:lnTo>
                    <a:lnTo>
                      <a:pt x="0" y="66"/>
                    </a:lnTo>
                    <a:lnTo>
                      <a:pt x="2" y="86"/>
                    </a:lnTo>
                    <a:lnTo>
                      <a:pt x="24" y="90"/>
                    </a:lnTo>
                    <a:lnTo>
                      <a:pt x="42" y="108"/>
                    </a:lnTo>
                    <a:lnTo>
                      <a:pt x="62" y="110"/>
                    </a:lnTo>
                    <a:lnTo>
                      <a:pt x="60" y="128"/>
                    </a:lnTo>
                    <a:lnTo>
                      <a:pt x="74" y="142"/>
                    </a:lnTo>
                    <a:lnTo>
                      <a:pt x="94" y="154"/>
                    </a:lnTo>
                    <a:lnTo>
                      <a:pt x="118" y="138"/>
                    </a:lnTo>
                    <a:lnTo>
                      <a:pt x="118" y="104"/>
                    </a:lnTo>
                    <a:lnTo>
                      <a:pt x="144" y="92"/>
                    </a:lnTo>
                    <a:lnTo>
                      <a:pt x="142" y="32"/>
                    </a:lnTo>
                    <a:lnTo>
                      <a:pt x="122" y="16"/>
                    </a:lnTo>
                    <a:lnTo>
                      <a:pt x="100" y="28"/>
                    </a:lnTo>
                    <a:lnTo>
                      <a:pt x="80" y="14"/>
                    </a:lnTo>
                    <a:lnTo>
                      <a:pt x="60" y="0"/>
                    </a:lnTo>
                    <a:lnTo>
                      <a:pt x="30" y="12"/>
                    </a:lnTo>
                    <a:lnTo>
                      <a:pt x="10" y="30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9" name="Freeform 64"/>
              <p:cNvSpPr>
                <a:spLocks/>
              </p:cNvSpPr>
              <p:nvPr/>
            </p:nvSpPr>
            <p:spPr bwMode="gray">
              <a:xfrm>
                <a:off x="2734101" y="4675418"/>
                <a:ext cx="627157" cy="414663"/>
              </a:xfrm>
              <a:custGeom>
                <a:avLst/>
                <a:gdLst>
                  <a:gd name="T0" fmla="*/ 216 w 248"/>
                  <a:gd name="T1" fmla="*/ 0 h 164"/>
                  <a:gd name="T2" fmla="*/ 192 w 248"/>
                  <a:gd name="T3" fmla="*/ 12 h 164"/>
                  <a:gd name="T4" fmla="*/ 112 w 248"/>
                  <a:gd name="T5" fmla="*/ 72 h 164"/>
                  <a:gd name="T6" fmla="*/ 106 w 248"/>
                  <a:gd name="T7" fmla="*/ 96 h 164"/>
                  <a:gd name="T8" fmla="*/ 94 w 248"/>
                  <a:gd name="T9" fmla="*/ 104 h 164"/>
                  <a:gd name="T10" fmla="*/ 60 w 248"/>
                  <a:gd name="T11" fmla="*/ 94 h 164"/>
                  <a:gd name="T12" fmla="*/ 40 w 248"/>
                  <a:gd name="T13" fmla="*/ 98 h 164"/>
                  <a:gd name="T14" fmla="*/ 8 w 248"/>
                  <a:gd name="T15" fmla="*/ 120 h 164"/>
                  <a:gd name="T16" fmla="*/ 0 w 248"/>
                  <a:gd name="T17" fmla="*/ 142 h 164"/>
                  <a:gd name="T18" fmla="*/ 14 w 248"/>
                  <a:gd name="T19" fmla="*/ 162 h 164"/>
                  <a:gd name="T20" fmla="*/ 36 w 248"/>
                  <a:gd name="T21" fmla="*/ 164 h 164"/>
                  <a:gd name="T22" fmla="*/ 50 w 248"/>
                  <a:gd name="T23" fmla="*/ 140 h 164"/>
                  <a:gd name="T24" fmla="*/ 62 w 248"/>
                  <a:gd name="T25" fmla="*/ 130 h 164"/>
                  <a:gd name="T26" fmla="*/ 84 w 248"/>
                  <a:gd name="T27" fmla="*/ 128 h 164"/>
                  <a:gd name="T28" fmla="*/ 94 w 248"/>
                  <a:gd name="T29" fmla="*/ 148 h 164"/>
                  <a:gd name="T30" fmla="*/ 120 w 248"/>
                  <a:gd name="T31" fmla="*/ 144 h 164"/>
                  <a:gd name="T32" fmla="*/ 132 w 248"/>
                  <a:gd name="T33" fmla="*/ 122 h 164"/>
                  <a:gd name="T34" fmla="*/ 152 w 248"/>
                  <a:gd name="T35" fmla="*/ 130 h 164"/>
                  <a:gd name="T36" fmla="*/ 172 w 248"/>
                  <a:gd name="T37" fmla="*/ 122 h 164"/>
                  <a:gd name="T38" fmla="*/ 202 w 248"/>
                  <a:gd name="T39" fmla="*/ 90 h 164"/>
                  <a:gd name="T40" fmla="*/ 226 w 248"/>
                  <a:gd name="T41" fmla="*/ 86 h 164"/>
                  <a:gd name="T42" fmla="*/ 234 w 248"/>
                  <a:gd name="T43" fmla="*/ 78 h 164"/>
                  <a:gd name="T44" fmla="*/ 236 w 248"/>
                  <a:gd name="T45" fmla="*/ 54 h 164"/>
                  <a:gd name="T46" fmla="*/ 244 w 248"/>
                  <a:gd name="T47" fmla="*/ 44 h 164"/>
                  <a:gd name="T48" fmla="*/ 248 w 248"/>
                  <a:gd name="T49" fmla="*/ 24 h 164"/>
                  <a:gd name="T50" fmla="*/ 230 w 248"/>
                  <a:gd name="T51" fmla="*/ 14 h 164"/>
                  <a:gd name="T52" fmla="*/ 216 w 248"/>
                  <a:gd name="T53" fmla="*/ 0 h 1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8"/>
                  <a:gd name="T82" fmla="*/ 0 h 164"/>
                  <a:gd name="T83" fmla="*/ 248 w 248"/>
                  <a:gd name="T84" fmla="*/ 164 h 16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8" h="164">
                    <a:moveTo>
                      <a:pt x="216" y="0"/>
                    </a:moveTo>
                    <a:lnTo>
                      <a:pt x="192" y="12"/>
                    </a:lnTo>
                    <a:lnTo>
                      <a:pt x="112" y="72"/>
                    </a:lnTo>
                    <a:lnTo>
                      <a:pt x="106" y="96"/>
                    </a:lnTo>
                    <a:lnTo>
                      <a:pt x="94" y="104"/>
                    </a:lnTo>
                    <a:lnTo>
                      <a:pt x="60" y="94"/>
                    </a:lnTo>
                    <a:lnTo>
                      <a:pt x="40" y="98"/>
                    </a:lnTo>
                    <a:lnTo>
                      <a:pt x="8" y="120"/>
                    </a:lnTo>
                    <a:lnTo>
                      <a:pt x="0" y="142"/>
                    </a:lnTo>
                    <a:lnTo>
                      <a:pt x="14" y="162"/>
                    </a:lnTo>
                    <a:lnTo>
                      <a:pt x="36" y="164"/>
                    </a:lnTo>
                    <a:lnTo>
                      <a:pt x="50" y="140"/>
                    </a:lnTo>
                    <a:lnTo>
                      <a:pt x="62" y="130"/>
                    </a:lnTo>
                    <a:lnTo>
                      <a:pt x="84" y="128"/>
                    </a:lnTo>
                    <a:lnTo>
                      <a:pt x="94" y="148"/>
                    </a:lnTo>
                    <a:lnTo>
                      <a:pt x="120" y="144"/>
                    </a:lnTo>
                    <a:lnTo>
                      <a:pt x="132" y="122"/>
                    </a:lnTo>
                    <a:lnTo>
                      <a:pt x="152" y="130"/>
                    </a:lnTo>
                    <a:lnTo>
                      <a:pt x="172" y="122"/>
                    </a:lnTo>
                    <a:lnTo>
                      <a:pt x="202" y="90"/>
                    </a:lnTo>
                    <a:lnTo>
                      <a:pt x="226" y="86"/>
                    </a:lnTo>
                    <a:lnTo>
                      <a:pt x="234" y="78"/>
                    </a:lnTo>
                    <a:lnTo>
                      <a:pt x="236" y="54"/>
                    </a:lnTo>
                    <a:lnTo>
                      <a:pt x="244" y="44"/>
                    </a:lnTo>
                    <a:lnTo>
                      <a:pt x="248" y="24"/>
                    </a:lnTo>
                    <a:lnTo>
                      <a:pt x="230" y="14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0" name="Freeform 65"/>
              <p:cNvSpPr>
                <a:spLocks/>
              </p:cNvSpPr>
              <p:nvPr/>
            </p:nvSpPr>
            <p:spPr bwMode="gray">
              <a:xfrm>
                <a:off x="2734101" y="4675418"/>
                <a:ext cx="627157" cy="414663"/>
              </a:xfrm>
              <a:custGeom>
                <a:avLst/>
                <a:gdLst>
                  <a:gd name="T0" fmla="*/ 216 w 248"/>
                  <a:gd name="T1" fmla="*/ 0 h 164"/>
                  <a:gd name="T2" fmla="*/ 192 w 248"/>
                  <a:gd name="T3" fmla="*/ 12 h 164"/>
                  <a:gd name="T4" fmla="*/ 112 w 248"/>
                  <a:gd name="T5" fmla="*/ 72 h 164"/>
                  <a:gd name="T6" fmla="*/ 106 w 248"/>
                  <a:gd name="T7" fmla="*/ 96 h 164"/>
                  <a:gd name="T8" fmla="*/ 94 w 248"/>
                  <a:gd name="T9" fmla="*/ 104 h 164"/>
                  <a:gd name="T10" fmla="*/ 60 w 248"/>
                  <a:gd name="T11" fmla="*/ 94 h 164"/>
                  <a:gd name="T12" fmla="*/ 40 w 248"/>
                  <a:gd name="T13" fmla="*/ 98 h 164"/>
                  <a:gd name="T14" fmla="*/ 8 w 248"/>
                  <a:gd name="T15" fmla="*/ 120 h 164"/>
                  <a:gd name="T16" fmla="*/ 0 w 248"/>
                  <a:gd name="T17" fmla="*/ 142 h 164"/>
                  <a:gd name="T18" fmla="*/ 14 w 248"/>
                  <a:gd name="T19" fmla="*/ 162 h 164"/>
                  <a:gd name="T20" fmla="*/ 36 w 248"/>
                  <a:gd name="T21" fmla="*/ 164 h 164"/>
                  <a:gd name="T22" fmla="*/ 50 w 248"/>
                  <a:gd name="T23" fmla="*/ 140 h 164"/>
                  <a:gd name="T24" fmla="*/ 62 w 248"/>
                  <a:gd name="T25" fmla="*/ 130 h 164"/>
                  <a:gd name="T26" fmla="*/ 84 w 248"/>
                  <a:gd name="T27" fmla="*/ 128 h 164"/>
                  <a:gd name="T28" fmla="*/ 94 w 248"/>
                  <a:gd name="T29" fmla="*/ 148 h 164"/>
                  <a:gd name="T30" fmla="*/ 120 w 248"/>
                  <a:gd name="T31" fmla="*/ 144 h 164"/>
                  <a:gd name="T32" fmla="*/ 132 w 248"/>
                  <a:gd name="T33" fmla="*/ 122 h 164"/>
                  <a:gd name="T34" fmla="*/ 152 w 248"/>
                  <a:gd name="T35" fmla="*/ 130 h 164"/>
                  <a:gd name="T36" fmla="*/ 172 w 248"/>
                  <a:gd name="T37" fmla="*/ 122 h 164"/>
                  <a:gd name="T38" fmla="*/ 202 w 248"/>
                  <a:gd name="T39" fmla="*/ 90 h 164"/>
                  <a:gd name="T40" fmla="*/ 226 w 248"/>
                  <a:gd name="T41" fmla="*/ 86 h 164"/>
                  <a:gd name="T42" fmla="*/ 234 w 248"/>
                  <a:gd name="T43" fmla="*/ 78 h 164"/>
                  <a:gd name="T44" fmla="*/ 236 w 248"/>
                  <a:gd name="T45" fmla="*/ 54 h 164"/>
                  <a:gd name="T46" fmla="*/ 244 w 248"/>
                  <a:gd name="T47" fmla="*/ 44 h 164"/>
                  <a:gd name="T48" fmla="*/ 248 w 248"/>
                  <a:gd name="T49" fmla="*/ 24 h 164"/>
                  <a:gd name="T50" fmla="*/ 230 w 248"/>
                  <a:gd name="T51" fmla="*/ 14 h 164"/>
                  <a:gd name="T52" fmla="*/ 216 w 248"/>
                  <a:gd name="T53" fmla="*/ 0 h 1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8"/>
                  <a:gd name="T82" fmla="*/ 0 h 164"/>
                  <a:gd name="T83" fmla="*/ 248 w 248"/>
                  <a:gd name="T84" fmla="*/ 164 h 16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8" h="164">
                    <a:moveTo>
                      <a:pt x="216" y="0"/>
                    </a:moveTo>
                    <a:lnTo>
                      <a:pt x="192" y="12"/>
                    </a:lnTo>
                    <a:lnTo>
                      <a:pt x="112" y="72"/>
                    </a:lnTo>
                    <a:lnTo>
                      <a:pt x="106" y="96"/>
                    </a:lnTo>
                    <a:lnTo>
                      <a:pt x="94" y="104"/>
                    </a:lnTo>
                    <a:lnTo>
                      <a:pt x="60" y="94"/>
                    </a:lnTo>
                    <a:lnTo>
                      <a:pt x="40" y="98"/>
                    </a:lnTo>
                    <a:lnTo>
                      <a:pt x="8" y="120"/>
                    </a:lnTo>
                    <a:lnTo>
                      <a:pt x="0" y="142"/>
                    </a:lnTo>
                    <a:lnTo>
                      <a:pt x="14" y="162"/>
                    </a:lnTo>
                    <a:lnTo>
                      <a:pt x="36" y="164"/>
                    </a:lnTo>
                    <a:lnTo>
                      <a:pt x="50" y="140"/>
                    </a:lnTo>
                    <a:lnTo>
                      <a:pt x="62" y="130"/>
                    </a:lnTo>
                    <a:lnTo>
                      <a:pt x="84" y="128"/>
                    </a:lnTo>
                    <a:lnTo>
                      <a:pt x="94" y="148"/>
                    </a:lnTo>
                    <a:lnTo>
                      <a:pt x="120" y="144"/>
                    </a:lnTo>
                    <a:lnTo>
                      <a:pt x="132" y="122"/>
                    </a:lnTo>
                    <a:lnTo>
                      <a:pt x="152" y="130"/>
                    </a:lnTo>
                    <a:lnTo>
                      <a:pt x="172" y="122"/>
                    </a:lnTo>
                    <a:lnTo>
                      <a:pt x="202" y="90"/>
                    </a:lnTo>
                    <a:lnTo>
                      <a:pt x="226" y="86"/>
                    </a:lnTo>
                    <a:lnTo>
                      <a:pt x="234" y="78"/>
                    </a:lnTo>
                    <a:lnTo>
                      <a:pt x="236" y="54"/>
                    </a:lnTo>
                    <a:lnTo>
                      <a:pt x="244" y="44"/>
                    </a:lnTo>
                    <a:lnTo>
                      <a:pt x="248" y="24"/>
                    </a:lnTo>
                    <a:lnTo>
                      <a:pt x="230" y="14"/>
                    </a:lnTo>
                    <a:lnTo>
                      <a:pt x="216" y="0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1" name="Freeform 66"/>
              <p:cNvSpPr>
                <a:spLocks/>
              </p:cNvSpPr>
              <p:nvPr/>
            </p:nvSpPr>
            <p:spPr bwMode="gray">
              <a:xfrm>
                <a:off x="685725" y="4599565"/>
                <a:ext cx="1572951" cy="1249047"/>
              </a:xfrm>
              <a:custGeom>
                <a:avLst/>
                <a:gdLst>
                  <a:gd name="T0" fmla="*/ 614 w 622"/>
                  <a:gd name="T1" fmla="*/ 218 h 494"/>
                  <a:gd name="T2" fmla="*/ 604 w 622"/>
                  <a:gd name="T3" fmla="*/ 172 h 494"/>
                  <a:gd name="T4" fmla="*/ 554 w 622"/>
                  <a:gd name="T5" fmla="*/ 116 h 494"/>
                  <a:gd name="T6" fmla="*/ 542 w 622"/>
                  <a:gd name="T7" fmla="*/ 72 h 494"/>
                  <a:gd name="T8" fmla="*/ 526 w 622"/>
                  <a:gd name="T9" fmla="*/ 48 h 494"/>
                  <a:gd name="T10" fmla="*/ 486 w 622"/>
                  <a:gd name="T11" fmla="*/ 62 h 494"/>
                  <a:gd name="T12" fmla="*/ 442 w 622"/>
                  <a:gd name="T13" fmla="*/ 54 h 494"/>
                  <a:gd name="T14" fmla="*/ 382 w 622"/>
                  <a:gd name="T15" fmla="*/ 64 h 494"/>
                  <a:gd name="T16" fmla="*/ 364 w 622"/>
                  <a:gd name="T17" fmla="*/ 30 h 494"/>
                  <a:gd name="T18" fmla="*/ 318 w 622"/>
                  <a:gd name="T19" fmla="*/ 0 h 494"/>
                  <a:gd name="T20" fmla="*/ 274 w 622"/>
                  <a:gd name="T21" fmla="*/ 38 h 494"/>
                  <a:gd name="T22" fmla="*/ 220 w 622"/>
                  <a:gd name="T23" fmla="*/ 56 h 494"/>
                  <a:gd name="T24" fmla="*/ 188 w 622"/>
                  <a:gd name="T25" fmla="*/ 16 h 494"/>
                  <a:gd name="T26" fmla="*/ 164 w 622"/>
                  <a:gd name="T27" fmla="*/ 70 h 494"/>
                  <a:gd name="T28" fmla="*/ 154 w 622"/>
                  <a:gd name="T29" fmla="*/ 116 h 494"/>
                  <a:gd name="T30" fmla="*/ 98 w 622"/>
                  <a:gd name="T31" fmla="*/ 108 h 494"/>
                  <a:gd name="T32" fmla="*/ 56 w 622"/>
                  <a:gd name="T33" fmla="*/ 118 h 494"/>
                  <a:gd name="T34" fmla="*/ 68 w 622"/>
                  <a:gd name="T35" fmla="*/ 160 h 494"/>
                  <a:gd name="T36" fmla="*/ 82 w 622"/>
                  <a:gd name="T37" fmla="*/ 192 h 494"/>
                  <a:gd name="T38" fmla="*/ 44 w 622"/>
                  <a:gd name="T39" fmla="*/ 216 h 494"/>
                  <a:gd name="T40" fmla="*/ 18 w 622"/>
                  <a:gd name="T41" fmla="*/ 254 h 494"/>
                  <a:gd name="T42" fmla="*/ 38 w 622"/>
                  <a:gd name="T43" fmla="*/ 304 h 494"/>
                  <a:gd name="T44" fmla="*/ 42 w 622"/>
                  <a:gd name="T45" fmla="*/ 338 h 494"/>
                  <a:gd name="T46" fmla="*/ 36 w 622"/>
                  <a:gd name="T47" fmla="*/ 388 h 494"/>
                  <a:gd name="T48" fmla="*/ 0 w 622"/>
                  <a:gd name="T49" fmla="*/ 458 h 494"/>
                  <a:gd name="T50" fmla="*/ 44 w 622"/>
                  <a:gd name="T51" fmla="*/ 494 h 494"/>
                  <a:gd name="T52" fmla="*/ 94 w 622"/>
                  <a:gd name="T53" fmla="*/ 466 h 494"/>
                  <a:gd name="T54" fmla="*/ 120 w 622"/>
                  <a:gd name="T55" fmla="*/ 450 h 494"/>
                  <a:gd name="T56" fmla="*/ 120 w 622"/>
                  <a:gd name="T57" fmla="*/ 422 h 494"/>
                  <a:gd name="T58" fmla="*/ 182 w 622"/>
                  <a:gd name="T59" fmla="*/ 404 h 494"/>
                  <a:gd name="T60" fmla="*/ 224 w 622"/>
                  <a:gd name="T61" fmla="*/ 442 h 494"/>
                  <a:gd name="T62" fmla="*/ 288 w 622"/>
                  <a:gd name="T63" fmla="*/ 454 h 494"/>
                  <a:gd name="T64" fmla="*/ 362 w 622"/>
                  <a:gd name="T65" fmla="*/ 440 h 494"/>
                  <a:gd name="T66" fmla="*/ 404 w 622"/>
                  <a:gd name="T67" fmla="*/ 436 h 494"/>
                  <a:gd name="T68" fmla="*/ 430 w 622"/>
                  <a:gd name="T69" fmla="*/ 412 h 494"/>
                  <a:gd name="T70" fmla="*/ 484 w 622"/>
                  <a:gd name="T71" fmla="*/ 374 h 494"/>
                  <a:gd name="T72" fmla="*/ 504 w 622"/>
                  <a:gd name="T73" fmla="*/ 400 h 494"/>
                  <a:gd name="T74" fmla="*/ 534 w 622"/>
                  <a:gd name="T75" fmla="*/ 378 h 494"/>
                  <a:gd name="T76" fmla="*/ 524 w 622"/>
                  <a:gd name="T77" fmla="*/ 322 h 494"/>
                  <a:gd name="T78" fmla="*/ 570 w 622"/>
                  <a:gd name="T79" fmla="*/ 328 h 494"/>
                  <a:gd name="T80" fmla="*/ 604 w 622"/>
                  <a:gd name="T81" fmla="*/ 314 h 494"/>
                  <a:gd name="T82" fmla="*/ 622 w 622"/>
                  <a:gd name="T83" fmla="*/ 280 h 4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22"/>
                  <a:gd name="T127" fmla="*/ 0 h 494"/>
                  <a:gd name="T128" fmla="*/ 622 w 622"/>
                  <a:gd name="T129" fmla="*/ 494 h 4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22" h="494">
                    <a:moveTo>
                      <a:pt x="622" y="280"/>
                    </a:moveTo>
                    <a:lnTo>
                      <a:pt x="614" y="218"/>
                    </a:lnTo>
                    <a:lnTo>
                      <a:pt x="602" y="212"/>
                    </a:lnTo>
                    <a:lnTo>
                      <a:pt x="604" y="172"/>
                    </a:lnTo>
                    <a:lnTo>
                      <a:pt x="580" y="144"/>
                    </a:lnTo>
                    <a:lnTo>
                      <a:pt x="554" y="116"/>
                    </a:lnTo>
                    <a:lnTo>
                      <a:pt x="554" y="84"/>
                    </a:lnTo>
                    <a:lnTo>
                      <a:pt x="542" y="72"/>
                    </a:lnTo>
                    <a:lnTo>
                      <a:pt x="540" y="60"/>
                    </a:lnTo>
                    <a:lnTo>
                      <a:pt x="526" y="48"/>
                    </a:lnTo>
                    <a:lnTo>
                      <a:pt x="502" y="46"/>
                    </a:lnTo>
                    <a:lnTo>
                      <a:pt x="486" y="62"/>
                    </a:lnTo>
                    <a:lnTo>
                      <a:pt x="462" y="64"/>
                    </a:lnTo>
                    <a:lnTo>
                      <a:pt x="442" y="54"/>
                    </a:lnTo>
                    <a:lnTo>
                      <a:pt x="416" y="64"/>
                    </a:lnTo>
                    <a:lnTo>
                      <a:pt x="382" y="64"/>
                    </a:lnTo>
                    <a:lnTo>
                      <a:pt x="378" y="46"/>
                    </a:lnTo>
                    <a:lnTo>
                      <a:pt x="364" y="30"/>
                    </a:lnTo>
                    <a:lnTo>
                      <a:pt x="344" y="20"/>
                    </a:lnTo>
                    <a:lnTo>
                      <a:pt x="318" y="0"/>
                    </a:lnTo>
                    <a:lnTo>
                      <a:pt x="302" y="4"/>
                    </a:lnTo>
                    <a:lnTo>
                      <a:pt x="274" y="38"/>
                    </a:lnTo>
                    <a:lnTo>
                      <a:pt x="242" y="54"/>
                    </a:lnTo>
                    <a:lnTo>
                      <a:pt x="220" y="56"/>
                    </a:lnTo>
                    <a:lnTo>
                      <a:pt x="210" y="36"/>
                    </a:lnTo>
                    <a:lnTo>
                      <a:pt x="188" y="16"/>
                    </a:lnTo>
                    <a:lnTo>
                      <a:pt x="174" y="46"/>
                    </a:lnTo>
                    <a:lnTo>
                      <a:pt x="164" y="70"/>
                    </a:lnTo>
                    <a:lnTo>
                      <a:pt x="144" y="90"/>
                    </a:lnTo>
                    <a:lnTo>
                      <a:pt x="154" y="116"/>
                    </a:lnTo>
                    <a:lnTo>
                      <a:pt x="118" y="118"/>
                    </a:lnTo>
                    <a:lnTo>
                      <a:pt x="98" y="108"/>
                    </a:lnTo>
                    <a:lnTo>
                      <a:pt x="82" y="120"/>
                    </a:lnTo>
                    <a:lnTo>
                      <a:pt x="56" y="118"/>
                    </a:lnTo>
                    <a:lnTo>
                      <a:pt x="48" y="138"/>
                    </a:lnTo>
                    <a:lnTo>
                      <a:pt x="68" y="160"/>
                    </a:lnTo>
                    <a:lnTo>
                      <a:pt x="86" y="174"/>
                    </a:lnTo>
                    <a:lnTo>
                      <a:pt x="82" y="192"/>
                    </a:lnTo>
                    <a:lnTo>
                      <a:pt x="56" y="198"/>
                    </a:lnTo>
                    <a:lnTo>
                      <a:pt x="44" y="216"/>
                    </a:lnTo>
                    <a:lnTo>
                      <a:pt x="50" y="234"/>
                    </a:lnTo>
                    <a:lnTo>
                      <a:pt x="18" y="254"/>
                    </a:lnTo>
                    <a:lnTo>
                      <a:pt x="22" y="278"/>
                    </a:lnTo>
                    <a:lnTo>
                      <a:pt x="38" y="304"/>
                    </a:lnTo>
                    <a:lnTo>
                      <a:pt x="24" y="326"/>
                    </a:lnTo>
                    <a:lnTo>
                      <a:pt x="42" y="338"/>
                    </a:lnTo>
                    <a:lnTo>
                      <a:pt x="66" y="344"/>
                    </a:lnTo>
                    <a:lnTo>
                      <a:pt x="36" y="388"/>
                    </a:lnTo>
                    <a:lnTo>
                      <a:pt x="20" y="426"/>
                    </a:lnTo>
                    <a:lnTo>
                      <a:pt x="0" y="458"/>
                    </a:lnTo>
                    <a:lnTo>
                      <a:pt x="22" y="482"/>
                    </a:lnTo>
                    <a:lnTo>
                      <a:pt x="44" y="494"/>
                    </a:lnTo>
                    <a:lnTo>
                      <a:pt x="74" y="480"/>
                    </a:lnTo>
                    <a:lnTo>
                      <a:pt x="94" y="466"/>
                    </a:lnTo>
                    <a:lnTo>
                      <a:pt x="120" y="466"/>
                    </a:lnTo>
                    <a:lnTo>
                      <a:pt x="120" y="450"/>
                    </a:lnTo>
                    <a:lnTo>
                      <a:pt x="108" y="434"/>
                    </a:lnTo>
                    <a:lnTo>
                      <a:pt x="120" y="422"/>
                    </a:lnTo>
                    <a:lnTo>
                      <a:pt x="150" y="422"/>
                    </a:lnTo>
                    <a:lnTo>
                      <a:pt x="182" y="404"/>
                    </a:lnTo>
                    <a:lnTo>
                      <a:pt x="210" y="432"/>
                    </a:lnTo>
                    <a:lnTo>
                      <a:pt x="224" y="442"/>
                    </a:lnTo>
                    <a:lnTo>
                      <a:pt x="268" y="440"/>
                    </a:lnTo>
                    <a:lnTo>
                      <a:pt x="288" y="454"/>
                    </a:lnTo>
                    <a:lnTo>
                      <a:pt x="308" y="442"/>
                    </a:lnTo>
                    <a:lnTo>
                      <a:pt x="362" y="440"/>
                    </a:lnTo>
                    <a:lnTo>
                      <a:pt x="386" y="450"/>
                    </a:lnTo>
                    <a:lnTo>
                      <a:pt x="404" y="436"/>
                    </a:lnTo>
                    <a:lnTo>
                      <a:pt x="406" y="416"/>
                    </a:lnTo>
                    <a:lnTo>
                      <a:pt x="430" y="412"/>
                    </a:lnTo>
                    <a:lnTo>
                      <a:pt x="462" y="390"/>
                    </a:lnTo>
                    <a:lnTo>
                      <a:pt x="484" y="374"/>
                    </a:lnTo>
                    <a:lnTo>
                      <a:pt x="500" y="386"/>
                    </a:lnTo>
                    <a:lnTo>
                      <a:pt x="504" y="400"/>
                    </a:lnTo>
                    <a:lnTo>
                      <a:pt x="524" y="396"/>
                    </a:lnTo>
                    <a:lnTo>
                      <a:pt x="534" y="378"/>
                    </a:lnTo>
                    <a:lnTo>
                      <a:pt x="522" y="354"/>
                    </a:lnTo>
                    <a:lnTo>
                      <a:pt x="524" y="322"/>
                    </a:lnTo>
                    <a:lnTo>
                      <a:pt x="548" y="318"/>
                    </a:lnTo>
                    <a:lnTo>
                      <a:pt x="570" y="328"/>
                    </a:lnTo>
                    <a:lnTo>
                      <a:pt x="598" y="326"/>
                    </a:lnTo>
                    <a:lnTo>
                      <a:pt x="604" y="314"/>
                    </a:lnTo>
                    <a:lnTo>
                      <a:pt x="606" y="288"/>
                    </a:lnTo>
                    <a:lnTo>
                      <a:pt x="622" y="280"/>
                    </a:lnTo>
                    <a:close/>
                  </a:path>
                </a:pathLst>
              </a:custGeom>
              <a:solidFill>
                <a:srgbClr val="CFC887"/>
              </a:solidFill>
              <a:ln w="0">
                <a:solidFill>
                  <a:srgbClr val="F7C16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2" name="Freeform 67"/>
              <p:cNvSpPr>
                <a:spLocks/>
              </p:cNvSpPr>
              <p:nvPr/>
            </p:nvSpPr>
            <p:spPr bwMode="gray">
              <a:xfrm>
                <a:off x="685725" y="4599565"/>
                <a:ext cx="1572951" cy="1249047"/>
              </a:xfrm>
              <a:custGeom>
                <a:avLst/>
                <a:gdLst>
                  <a:gd name="T0" fmla="*/ 614 w 622"/>
                  <a:gd name="T1" fmla="*/ 218 h 494"/>
                  <a:gd name="T2" fmla="*/ 604 w 622"/>
                  <a:gd name="T3" fmla="*/ 172 h 494"/>
                  <a:gd name="T4" fmla="*/ 554 w 622"/>
                  <a:gd name="T5" fmla="*/ 116 h 494"/>
                  <a:gd name="T6" fmla="*/ 542 w 622"/>
                  <a:gd name="T7" fmla="*/ 72 h 494"/>
                  <a:gd name="T8" fmla="*/ 526 w 622"/>
                  <a:gd name="T9" fmla="*/ 48 h 494"/>
                  <a:gd name="T10" fmla="*/ 486 w 622"/>
                  <a:gd name="T11" fmla="*/ 62 h 494"/>
                  <a:gd name="T12" fmla="*/ 442 w 622"/>
                  <a:gd name="T13" fmla="*/ 54 h 494"/>
                  <a:gd name="T14" fmla="*/ 382 w 622"/>
                  <a:gd name="T15" fmla="*/ 64 h 494"/>
                  <a:gd name="T16" fmla="*/ 364 w 622"/>
                  <a:gd name="T17" fmla="*/ 30 h 494"/>
                  <a:gd name="T18" fmla="*/ 318 w 622"/>
                  <a:gd name="T19" fmla="*/ 0 h 494"/>
                  <a:gd name="T20" fmla="*/ 274 w 622"/>
                  <a:gd name="T21" fmla="*/ 38 h 494"/>
                  <a:gd name="T22" fmla="*/ 220 w 622"/>
                  <a:gd name="T23" fmla="*/ 56 h 494"/>
                  <a:gd name="T24" fmla="*/ 188 w 622"/>
                  <a:gd name="T25" fmla="*/ 16 h 494"/>
                  <a:gd name="T26" fmla="*/ 164 w 622"/>
                  <a:gd name="T27" fmla="*/ 70 h 494"/>
                  <a:gd name="T28" fmla="*/ 154 w 622"/>
                  <a:gd name="T29" fmla="*/ 116 h 494"/>
                  <a:gd name="T30" fmla="*/ 98 w 622"/>
                  <a:gd name="T31" fmla="*/ 108 h 494"/>
                  <a:gd name="T32" fmla="*/ 56 w 622"/>
                  <a:gd name="T33" fmla="*/ 118 h 494"/>
                  <a:gd name="T34" fmla="*/ 68 w 622"/>
                  <a:gd name="T35" fmla="*/ 160 h 494"/>
                  <a:gd name="T36" fmla="*/ 82 w 622"/>
                  <a:gd name="T37" fmla="*/ 192 h 494"/>
                  <a:gd name="T38" fmla="*/ 44 w 622"/>
                  <a:gd name="T39" fmla="*/ 216 h 494"/>
                  <a:gd name="T40" fmla="*/ 18 w 622"/>
                  <a:gd name="T41" fmla="*/ 254 h 494"/>
                  <a:gd name="T42" fmla="*/ 38 w 622"/>
                  <a:gd name="T43" fmla="*/ 304 h 494"/>
                  <a:gd name="T44" fmla="*/ 42 w 622"/>
                  <a:gd name="T45" fmla="*/ 338 h 494"/>
                  <a:gd name="T46" fmla="*/ 36 w 622"/>
                  <a:gd name="T47" fmla="*/ 388 h 494"/>
                  <a:gd name="T48" fmla="*/ 0 w 622"/>
                  <a:gd name="T49" fmla="*/ 458 h 494"/>
                  <a:gd name="T50" fmla="*/ 44 w 622"/>
                  <a:gd name="T51" fmla="*/ 494 h 494"/>
                  <a:gd name="T52" fmla="*/ 94 w 622"/>
                  <a:gd name="T53" fmla="*/ 466 h 494"/>
                  <a:gd name="T54" fmla="*/ 120 w 622"/>
                  <a:gd name="T55" fmla="*/ 450 h 494"/>
                  <a:gd name="T56" fmla="*/ 120 w 622"/>
                  <a:gd name="T57" fmla="*/ 422 h 494"/>
                  <a:gd name="T58" fmla="*/ 182 w 622"/>
                  <a:gd name="T59" fmla="*/ 404 h 494"/>
                  <a:gd name="T60" fmla="*/ 224 w 622"/>
                  <a:gd name="T61" fmla="*/ 442 h 494"/>
                  <a:gd name="T62" fmla="*/ 288 w 622"/>
                  <a:gd name="T63" fmla="*/ 454 h 494"/>
                  <a:gd name="T64" fmla="*/ 362 w 622"/>
                  <a:gd name="T65" fmla="*/ 440 h 494"/>
                  <a:gd name="T66" fmla="*/ 404 w 622"/>
                  <a:gd name="T67" fmla="*/ 436 h 494"/>
                  <a:gd name="T68" fmla="*/ 430 w 622"/>
                  <a:gd name="T69" fmla="*/ 412 h 494"/>
                  <a:gd name="T70" fmla="*/ 484 w 622"/>
                  <a:gd name="T71" fmla="*/ 374 h 494"/>
                  <a:gd name="T72" fmla="*/ 504 w 622"/>
                  <a:gd name="T73" fmla="*/ 400 h 494"/>
                  <a:gd name="T74" fmla="*/ 534 w 622"/>
                  <a:gd name="T75" fmla="*/ 378 h 494"/>
                  <a:gd name="T76" fmla="*/ 524 w 622"/>
                  <a:gd name="T77" fmla="*/ 322 h 494"/>
                  <a:gd name="T78" fmla="*/ 570 w 622"/>
                  <a:gd name="T79" fmla="*/ 328 h 494"/>
                  <a:gd name="T80" fmla="*/ 604 w 622"/>
                  <a:gd name="T81" fmla="*/ 314 h 494"/>
                  <a:gd name="T82" fmla="*/ 622 w 622"/>
                  <a:gd name="T83" fmla="*/ 280 h 4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22"/>
                  <a:gd name="T127" fmla="*/ 0 h 494"/>
                  <a:gd name="T128" fmla="*/ 622 w 622"/>
                  <a:gd name="T129" fmla="*/ 494 h 4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22" h="494">
                    <a:moveTo>
                      <a:pt x="622" y="280"/>
                    </a:moveTo>
                    <a:lnTo>
                      <a:pt x="614" y="218"/>
                    </a:lnTo>
                    <a:lnTo>
                      <a:pt x="602" y="212"/>
                    </a:lnTo>
                    <a:lnTo>
                      <a:pt x="604" y="172"/>
                    </a:lnTo>
                    <a:lnTo>
                      <a:pt x="580" y="144"/>
                    </a:lnTo>
                    <a:lnTo>
                      <a:pt x="554" y="116"/>
                    </a:lnTo>
                    <a:lnTo>
                      <a:pt x="554" y="84"/>
                    </a:lnTo>
                    <a:lnTo>
                      <a:pt x="542" y="72"/>
                    </a:lnTo>
                    <a:lnTo>
                      <a:pt x="540" y="60"/>
                    </a:lnTo>
                    <a:lnTo>
                      <a:pt x="526" y="48"/>
                    </a:lnTo>
                    <a:lnTo>
                      <a:pt x="502" y="46"/>
                    </a:lnTo>
                    <a:lnTo>
                      <a:pt x="486" y="62"/>
                    </a:lnTo>
                    <a:lnTo>
                      <a:pt x="462" y="64"/>
                    </a:lnTo>
                    <a:lnTo>
                      <a:pt x="442" y="54"/>
                    </a:lnTo>
                    <a:lnTo>
                      <a:pt x="416" y="64"/>
                    </a:lnTo>
                    <a:lnTo>
                      <a:pt x="382" y="64"/>
                    </a:lnTo>
                    <a:lnTo>
                      <a:pt x="378" y="46"/>
                    </a:lnTo>
                    <a:lnTo>
                      <a:pt x="364" y="30"/>
                    </a:lnTo>
                    <a:lnTo>
                      <a:pt x="344" y="20"/>
                    </a:lnTo>
                    <a:lnTo>
                      <a:pt x="318" y="0"/>
                    </a:lnTo>
                    <a:lnTo>
                      <a:pt x="302" y="4"/>
                    </a:lnTo>
                    <a:lnTo>
                      <a:pt x="274" y="38"/>
                    </a:lnTo>
                    <a:lnTo>
                      <a:pt x="242" y="54"/>
                    </a:lnTo>
                    <a:lnTo>
                      <a:pt x="220" y="56"/>
                    </a:lnTo>
                    <a:lnTo>
                      <a:pt x="210" y="36"/>
                    </a:lnTo>
                    <a:lnTo>
                      <a:pt x="188" y="16"/>
                    </a:lnTo>
                    <a:lnTo>
                      <a:pt x="174" y="46"/>
                    </a:lnTo>
                    <a:lnTo>
                      <a:pt x="164" y="70"/>
                    </a:lnTo>
                    <a:lnTo>
                      <a:pt x="144" y="90"/>
                    </a:lnTo>
                    <a:lnTo>
                      <a:pt x="154" y="116"/>
                    </a:lnTo>
                    <a:lnTo>
                      <a:pt x="118" y="118"/>
                    </a:lnTo>
                    <a:lnTo>
                      <a:pt x="98" y="108"/>
                    </a:lnTo>
                    <a:lnTo>
                      <a:pt x="82" y="120"/>
                    </a:lnTo>
                    <a:lnTo>
                      <a:pt x="56" y="118"/>
                    </a:lnTo>
                    <a:lnTo>
                      <a:pt x="48" y="138"/>
                    </a:lnTo>
                    <a:lnTo>
                      <a:pt x="68" y="160"/>
                    </a:lnTo>
                    <a:lnTo>
                      <a:pt x="86" y="174"/>
                    </a:lnTo>
                    <a:lnTo>
                      <a:pt x="82" y="192"/>
                    </a:lnTo>
                    <a:lnTo>
                      <a:pt x="56" y="198"/>
                    </a:lnTo>
                    <a:lnTo>
                      <a:pt x="44" y="216"/>
                    </a:lnTo>
                    <a:lnTo>
                      <a:pt x="50" y="234"/>
                    </a:lnTo>
                    <a:lnTo>
                      <a:pt x="18" y="254"/>
                    </a:lnTo>
                    <a:lnTo>
                      <a:pt x="22" y="278"/>
                    </a:lnTo>
                    <a:lnTo>
                      <a:pt x="38" y="304"/>
                    </a:lnTo>
                    <a:lnTo>
                      <a:pt x="24" y="326"/>
                    </a:lnTo>
                    <a:lnTo>
                      <a:pt x="42" y="338"/>
                    </a:lnTo>
                    <a:lnTo>
                      <a:pt x="66" y="344"/>
                    </a:lnTo>
                    <a:lnTo>
                      <a:pt x="36" y="388"/>
                    </a:lnTo>
                    <a:lnTo>
                      <a:pt x="20" y="426"/>
                    </a:lnTo>
                    <a:lnTo>
                      <a:pt x="0" y="458"/>
                    </a:lnTo>
                    <a:lnTo>
                      <a:pt x="22" y="482"/>
                    </a:lnTo>
                    <a:lnTo>
                      <a:pt x="44" y="494"/>
                    </a:lnTo>
                    <a:lnTo>
                      <a:pt x="74" y="480"/>
                    </a:lnTo>
                    <a:lnTo>
                      <a:pt x="94" y="466"/>
                    </a:lnTo>
                    <a:lnTo>
                      <a:pt x="120" y="466"/>
                    </a:lnTo>
                    <a:lnTo>
                      <a:pt x="120" y="450"/>
                    </a:lnTo>
                    <a:lnTo>
                      <a:pt x="108" y="434"/>
                    </a:lnTo>
                    <a:lnTo>
                      <a:pt x="120" y="422"/>
                    </a:lnTo>
                    <a:lnTo>
                      <a:pt x="150" y="422"/>
                    </a:lnTo>
                    <a:lnTo>
                      <a:pt x="182" y="404"/>
                    </a:lnTo>
                    <a:lnTo>
                      <a:pt x="210" y="432"/>
                    </a:lnTo>
                    <a:lnTo>
                      <a:pt x="224" y="442"/>
                    </a:lnTo>
                    <a:lnTo>
                      <a:pt x="268" y="440"/>
                    </a:lnTo>
                    <a:lnTo>
                      <a:pt x="288" y="454"/>
                    </a:lnTo>
                    <a:lnTo>
                      <a:pt x="308" y="442"/>
                    </a:lnTo>
                    <a:lnTo>
                      <a:pt x="362" y="440"/>
                    </a:lnTo>
                    <a:lnTo>
                      <a:pt x="386" y="450"/>
                    </a:lnTo>
                    <a:lnTo>
                      <a:pt x="404" y="436"/>
                    </a:lnTo>
                    <a:lnTo>
                      <a:pt x="406" y="416"/>
                    </a:lnTo>
                    <a:lnTo>
                      <a:pt x="430" y="412"/>
                    </a:lnTo>
                    <a:lnTo>
                      <a:pt x="462" y="390"/>
                    </a:lnTo>
                    <a:lnTo>
                      <a:pt x="484" y="374"/>
                    </a:lnTo>
                    <a:lnTo>
                      <a:pt x="500" y="386"/>
                    </a:lnTo>
                    <a:lnTo>
                      <a:pt x="504" y="400"/>
                    </a:lnTo>
                    <a:lnTo>
                      <a:pt x="524" y="396"/>
                    </a:lnTo>
                    <a:lnTo>
                      <a:pt x="534" y="378"/>
                    </a:lnTo>
                    <a:lnTo>
                      <a:pt x="522" y="354"/>
                    </a:lnTo>
                    <a:lnTo>
                      <a:pt x="524" y="322"/>
                    </a:lnTo>
                    <a:lnTo>
                      <a:pt x="548" y="318"/>
                    </a:lnTo>
                    <a:lnTo>
                      <a:pt x="570" y="328"/>
                    </a:lnTo>
                    <a:lnTo>
                      <a:pt x="598" y="326"/>
                    </a:lnTo>
                    <a:lnTo>
                      <a:pt x="604" y="314"/>
                    </a:lnTo>
                    <a:lnTo>
                      <a:pt x="606" y="288"/>
                    </a:lnTo>
                    <a:lnTo>
                      <a:pt x="622" y="280"/>
                    </a:ln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3" name="자유형 82"/>
              <p:cNvSpPr/>
              <p:nvPr/>
            </p:nvSpPr>
            <p:spPr>
              <a:xfrm>
                <a:off x="2245607" y="2286270"/>
                <a:ext cx="545457" cy="509080"/>
              </a:xfrm>
              <a:custGeom>
                <a:avLst/>
                <a:gdLst>
                  <a:gd name="connsiteX0" fmla="*/ 574676 w 1149350"/>
                  <a:gd name="connsiteY0" fmla="*/ 0 h 1072698"/>
                  <a:gd name="connsiteX1" fmla="*/ 1149350 w 1149350"/>
                  <a:gd name="connsiteY1" fmla="*/ 542895 h 1072698"/>
                  <a:gd name="connsiteX2" fmla="*/ 929277 w 1149350"/>
                  <a:gd name="connsiteY2" fmla="*/ 542895 h 1072698"/>
                  <a:gd name="connsiteX3" fmla="*/ 929277 w 1149350"/>
                  <a:gd name="connsiteY3" fmla="*/ 1072698 h 1072698"/>
                  <a:gd name="connsiteX4" fmla="*/ 220073 w 1149350"/>
                  <a:gd name="connsiteY4" fmla="*/ 1072698 h 1072698"/>
                  <a:gd name="connsiteX5" fmla="*/ 220073 w 1149350"/>
                  <a:gd name="connsiteY5" fmla="*/ 542895 h 1072698"/>
                  <a:gd name="connsiteX6" fmla="*/ 0 w 1149350"/>
                  <a:gd name="connsiteY6" fmla="*/ 542895 h 1072698"/>
                  <a:gd name="connsiteX7" fmla="*/ 207367 w 1149350"/>
                  <a:gd name="connsiteY7" fmla="*/ 346996 h 1072698"/>
                  <a:gd name="connsiteX8" fmla="*/ 207367 w 1149350"/>
                  <a:gd name="connsiteY8" fmla="*/ 76495 h 1072698"/>
                  <a:gd name="connsiteX9" fmla="*/ 369927 w 1149350"/>
                  <a:gd name="connsiteY9" fmla="*/ 76495 h 1072698"/>
                  <a:gd name="connsiteX10" fmla="*/ 369927 w 1149350"/>
                  <a:gd name="connsiteY10" fmla="*/ 193426 h 107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9350" h="1072698">
                    <a:moveTo>
                      <a:pt x="574676" y="0"/>
                    </a:moveTo>
                    <a:lnTo>
                      <a:pt x="1149350" y="542895"/>
                    </a:lnTo>
                    <a:lnTo>
                      <a:pt x="929277" y="542895"/>
                    </a:lnTo>
                    <a:lnTo>
                      <a:pt x="929277" y="1072698"/>
                    </a:lnTo>
                    <a:lnTo>
                      <a:pt x="220073" y="1072698"/>
                    </a:lnTo>
                    <a:lnTo>
                      <a:pt x="220073" y="542895"/>
                    </a:lnTo>
                    <a:lnTo>
                      <a:pt x="0" y="542895"/>
                    </a:lnTo>
                    <a:lnTo>
                      <a:pt x="207367" y="346996"/>
                    </a:lnTo>
                    <a:lnTo>
                      <a:pt x="207367" y="76495"/>
                    </a:lnTo>
                    <a:lnTo>
                      <a:pt x="369927" y="76495"/>
                    </a:lnTo>
                    <a:lnTo>
                      <a:pt x="369927" y="19342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4" name="타원 83"/>
              <p:cNvSpPr/>
              <p:nvPr/>
            </p:nvSpPr>
            <p:spPr>
              <a:xfrm>
                <a:off x="2282488" y="2828991"/>
                <a:ext cx="53455" cy="5345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5" name="타원 84"/>
              <p:cNvSpPr/>
              <p:nvPr/>
            </p:nvSpPr>
            <p:spPr>
              <a:xfrm>
                <a:off x="1585716" y="2637141"/>
                <a:ext cx="53455" cy="53455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6" name="타원 85"/>
              <p:cNvSpPr/>
              <p:nvPr/>
            </p:nvSpPr>
            <p:spPr>
              <a:xfrm>
                <a:off x="1733414" y="2944525"/>
                <a:ext cx="53455" cy="53455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7" name="타원 86"/>
              <p:cNvSpPr/>
              <p:nvPr/>
            </p:nvSpPr>
            <p:spPr>
              <a:xfrm>
                <a:off x="1885494" y="3778108"/>
                <a:ext cx="53455" cy="53455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8" name="타원 87"/>
              <p:cNvSpPr/>
              <p:nvPr/>
            </p:nvSpPr>
            <p:spPr>
              <a:xfrm>
                <a:off x="2770208" y="4253179"/>
                <a:ext cx="53455" cy="53455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타원 88"/>
              <p:cNvSpPr/>
              <p:nvPr/>
            </p:nvSpPr>
            <p:spPr>
              <a:xfrm>
                <a:off x="3119656" y="4853172"/>
                <a:ext cx="53455" cy="53455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자유형 89"/>
              <p:cNvSpPr/>
              <p:nvPr/>
            </p:nvSpPr>
            <p:spPr>
              <a:xfrm>
                <a:off x="1270944" y="2676873"/>
                <a:ext cx="299844" cy="279847"/>
              </a:xfrm>
              <a:custGeom>
                <a:avLst/>
                <a:gdLst>
                  <a:gd name="connsiteX0" fmla="*/ 574676 w 1149350"/>
                  <a:gd name="connsiteY0" fmla="*/ 0 h 1072698"/>
                  <a:gd name="connsiteX1" fmla="*/ 1149350 w 1149350"/>
                  <a:gd name="connsiteY1" fmla="*/ 542895 h 1072698"/>
                  <a:gd name="connsiteX2" fmla="*/ 929277 w 1149350"/>
                  <a:gd name="connsiteY2" fmla="*/ 542895 h 1072698"/>
                  <a:gd name="connsiteX3" fmla="*/ 929277 w 1149350"/>
                  <a:gd name="connsiteY3" fmla="*/ 1072698 h 1072698"/>
                  <a:gd name="connsiteX4" fmla="*/ 220073 w 1149350"/>
                  <a:gd name="connsiteY4" fmla="*/ 1072698 h 1072698"/>
                  <a:gd name="connsiteX5" fmla="*/ 220073 w 1149350"/>
                  <a:gd name="connsiteY5" fmla="*/ 542895 h 1072698"/>
                  <a:gd name="connsiteX6" fmla="*/ 0 w 1149350"/>
                  <a:gd name="connsiteY6" fmla="*/ 542895 h 1072698"/>
                  <a:gd name="connsiteX7" fmla="*/ 207367 w 1149350"/>
                  <a:gd name="connsiteY7" fmla="*/ 346996 h 1072698"/>
                  <a:gd name="connsiteX8" fmla="*/ 207367 w 1149350"/>
                  <a:gd name="connsiteY8" fmla="*/ 76495 h 1072698"/>
                  <a:gd name="connsiteX9" fmla="*/ 369927 w 1149350"/>
                  <a:gd name="connsiteY9" fmla="*/ 76495 h 1072698"/>
                  <a:gd name="connsiteX10" fmla="*/ 369927 w 1149350"/>
                  <a:gd name="connsiteY10" fmla="*/ 193426 h 107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9350" h="1072698">
                    <a:moveTo>
                      <a:pt x="574676" y="0"/>
                    </a:moveTo>
                    <a:lnTo>
                      <a:pt x="1149350" y="542895"/>
                    </a:lnTo>
                    <a:lnTo>
                      <a:pt x="929277" y="542895"/>
                    </a:lnTo>
                    <a:lnTo>
                      <a:pt x="929277" y="1072698"/>
                    </a:lnTo>
                    <a:lnTo>
                      <a:pt x="220073" y="1072698"/>
                    </a:lnTo>
                    <a:lnTo>
                      <a:pt x="220073" y="542895"/>
                    </a:lnTo>
                    <a:lnTo>
                      <a:pt x="0" y="542895"/>
                    </a:lnTo>
                    <a:lnTo>
                      <a:pt x="207367" y="346996"/>
                    </a:lnTo>
                    <a:lnTo>
                      <a:pt x="207367" y="76495"/>
                    </a:lnTo>
                    <a:lnTo>
                      <a:pt x="369927" y="76495"/>
                    </a:lnTo>
                    <a:lnTo>
                      <a:pt x="369927" y="1934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" name="자유형 90"/>
              <p:cNvSpPr/>
              <p:nvPr/>
            </p:nvSpPr>
            <p:spPr>
              <a:xfrm>
                <a:off x="1838885" y="2974373"/>
                <a:ext cx="299844" cy="279847"/>
              </a:xfrm>
              <a:custGeom>
                <a:avLst/>
                <a:gdLst>
                  <a:gd name="connsiteX0" fmla="*/ 574676 w 1149350"/>
                  <a:gd name="connsiteY0" fmla="*/ 0 h 1072698"/>
                  <a:gd name="connsiteX1" fmla="*/ 1149350 w 1149350"/>
                  <a:gd name="connsiteY1" fmla="*/ 542895 h 1072698"/>
                  <a:gd name="connsiteX2" fmla="*/ 929277 w 1149350"/>
                  <a:gd name="connsiteY2" fmla="*/ 542895 h 1072698"/>
                  <a:gd name="connsiteX3" fmla="*/ 929277 w 1149350"/>
                  <a:gd name="connsiteY3" fmla="*/ 1072698 h 1072698"/>
                  <a:gd name="connsiteX4" fmla="*/ 220073 w 1149350"/>
                  <a:gd name="connsiteY4" fmla="*/ 1072698 h 1072698"/>
                  <a:gd name="connsiteX5" fmla="*/ 220073 w 1149350"/>
                  <a:gd name="connsiteY5" fmla="*/ 542895 h 1072698"/>
                  <a:gd name="connsiteX6" fmla="*/ 0 w 1149350"/>
                  <a:gd name="connsiteY6" fmla="*/ 542895 h 1072698"/>
                  <a:gd name="connsiteX7" fmla="*/ 207367 w 1149350"/>
                  <a:gd name="connsiteY7" fmla="*/ 346996 h 1072698"/>
                  <a:gd name="connsiteX8" fmla="*/ 207367 w 1149350"/>
                  <a:gd name="connsiteY8" fmla="*/ 76495 h 1072698"/>
                  <a:gd name="connsiteX9" fmla="*/ 369927 w 1149350"/>
                  <a:gd name="connsiteY9" fmla="*/ 76495 h 1072698"/>
                  <a:gd name="connsiteX10" fmla="*/ 369927 w 1149350"/>
                  <a:gd name="connsiteY10" fmla="*/ 193426 h 107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9350" h="1072698">
                    <a:moveTo>
                      <a:pt x="574676" y="0"/>
                    </a:moveTo>
                    <a:lnTo>
                      <a:pt x="1149350" y="542895"/>
                    </a:lnTo>
                    <a:lnTo>
                      <a:pt x="929277" y="542895"/>
                    </a:lnTo>
                    <a:lnTo>
                      <a:pt x="929277" y="1072698"/>
                    </a:lnTo>
                    <a:lnTo>
                      <a:pt x="220073" y="1072698"/>
                    </a:lnTo>
                    <a:lnTo>
                      <a:pt x="220073" y="542895"/>
                    </a:lnTo>
                    <a:lnTo>
                      <a:pt x="0" y="542895"/>
                    </a:lnTo>
                    <a:lnTo>
                      <a:pt x="207367" y="346996"/>
                    </a:lnTo>
                    <a:lnTo>
                      <a:pt x="207367" y="76495"/>
                    </a:lnTo>
                    <a:lnTo>
                      <a:pt x="369927" y="76495"/>
                    </a:lnTo>
                    <a:lnTo>
                      <a:pt x="369927" y="1934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2" name="자유형 91"/>
              <p:cNvSpPr/>
              <p:nvPr/>
            </p:nvSpPr>
            <p:spPr>
              <a:xfrm>
                <a:off x="1946904" y="3851305"/>
                <a:ext cx="299844" cy="279847"/>
              </a:xfrm>
              <a:custGeom>
                <a:avLst/>
                <a:gdLst>
                  <a:gd name="connsiteX0" fmla="*/ 574676 w 1149350"/>
                  <a:gd name="connsiteY0" fmla="*/ 0 h 1072698"/>
                  <a:gd name="connsiteX1" fmla="*/ 1149350 w 1149350"/>
                  <a:gd name="connsiteY1" fmla="*/ 542895 h 1072698"/>
                  <a:gd name="connsiteX2" fmla="*/ 929277 w 1149350"/>
                  <a:gd name="connsiteY2" fmla="*/ 542895 h 1072698"/>
                  <a:gd name="connsiteX3" fmla="*/ 929277 w 1149350"/>
                  <a:gd name="connsiteY3" fmla="*/ 1072698 h 1072698"/>
                  <a:gd name="connsiteX4" fmla="*/ 220073 w 1149350"/>
                  <a:gd name="connsiteY4" fmla="*/ 1072698 h 1072698"/>
                  <a:gd name="connsiteX5" fmla="*/ 220073 w 1149350"/>
                  <a:gd name="connsiteY5" fmla="*/ 542895 h 1072698"/>
                  <a:gd name="connsiteX6" fmla="*/ 0 w 1149350"/>
                  <a:gd name="connsiteY6" fmla="*/ 542895 h 1072698"/>
                  <a:gd name="connsiteX7" fmla="*/ 207367 w 1149350"/>
                  <a:gd name="connsiteY7" fmla="*/ 346996 h 1072698"/>
                  <a:gd name="connsiteX8" fmla="*/ 207367 w 1149350"/>
                  <a:gd name="connsiteY8" fmla="*/ 76495 h 1072698"/>
                  <a:gd name="connsiteX9" fmla="*/ 369927 w 1149350"/>
                  <a:gd name="connsiteY9" fmla="*/ 76495 h 1072698"/>
                  <a:gd name="connsiteX10" fmla="*/ 369927 w 1149350"/>
                  <a:gd name="connsiteY10" fmla="*/ 193426 h 107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9350" h="1072698">
                    <a:moveTo>
                      <a:pt x="574676" y="0"/>
                    </a:moveTo>
                    <a:lnTo>
                      <a:pt x="1149350" y="542895"/>
                    </a:lnTo>
                    <a:lnTo>
                      <a:pt x="929277" y="542895"/>
                    </a:lnTo>
                    <a:lnTo>
                      <a:pt x="929277" y="1072698"/>
                    </a:lnTo>
                    <a:lnTo>
                      <a:pt x="220073" y="1072698"/>
                    </a:lnTo>
                    <a:lnTo>
                      <a:pt x="220073" y="542895"/>
                    </a:lnTo>
                    <a:lnTo>
                      <a:pt x="0" y="542895"/>
                    </a:lnTo>
                    <a:lnTo>
                      <a:pt x="207367" y="346996"/>
                    </a:lnTo>
                    <a:lnTo>
                      <a:pt x="207367" y="76495"/>
                    </a:lnTo>
                    <a:lnTo>
                      <a:pt x="369927" y="76495"/>
                    </a:lnTo>
                    <a:lnTo>
                      <a:pt x="369927" y="1934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3" name="자유형 92"/>
              <p:cNvSpPr/>
              <p:nvPr/>
            </p:nvSpPr>
            <p:spPr>
              <a:xfrm>
                <a:off x="2849888" y="4270547"/>
                <a:ext cx="299844" cy="279847"/>
              </a:xfrm>
              <a:custGeom>
                <a:avLst/>
                <a:gdLst>
                  <a:gd name="connsiteX0" fmla="*/ 574676 w 1149350"/>
                  <a:gd name="connsiteY0" fmla="*/ 0 h 1072698"/>
                  <a:gd name="connsiteX1" fmla="*/ 1149350 w 1149350"/>
                  <a:gd name="connsiteY1" fmla="*/ 542895 h 1072698"/>
                  <a:gd name="connsiteX2" fmla="*/ 929277 w 1149350"/>
                  <a:gd name="connsiteY2" fmla="*/ 542895 h 1072698"/>
                  <a:gd name="connsiteX3" fmla="*/ 929277 w 1149350"/>
                  <a:gd name="connsiteY3" fmla="*/ 1072698 h 1072698"/>
                  <a:gd name="connsiteX4" fmla="*/ 220073 w 1149350"/>
                  <a:gd name="connsiteY4" fmla="*/ 1072698 h 1072698"/>
                  <a:gd name="connsiteX5" fmla="*/ 220073 w 1149350"/>
                  <a:gd name="connsiteY5" fmla="*/ 542895 h 1072698"/>
                  <a:gd name="connsiteX6" fmla="*/ 0 w 1149350"/>
                  <a:gd name="connsiteY6" fmla="*/ 542895 h 1072698"/>
                  <a:gd name="connsiteX7" fmla="*/ 207367 w 1149350"/>
                  <a:gd name="connsiteY7" fmla="*/ 346996 h 1072698"/>
                  <a:gd name="connsiteX8" fmla="*/ 207367 w 1149350"/>
                  <a:gd name="connsiteY8" fmla="*/ 76495 h 1072698"/>
                  <a:gd name="connsiteX9" fmla="*/ 369927 w 1149350"/>
                  <a:gd name="connsiteY9" fmla="*/ 76495 h 1072698"/>
                  <a:gd name="connsiteX10" fmla="*/ 369927 w 1149350"/>
                  <a:gd name="connsiteY10" fmla="*/ 193426 h 107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9350" h="1072698">
                    <a:moveTo>
                      <a:pt x="574676" y="0"/>
                    </a:moveTo>
                    <a:lnTo>
                      <a:pt x="1149350" y="542895"/>
                    </a:lnTo>
                    <a:lnTo>
                      <a:pt x="929277" y="542895"/>
                    </a:lnTo>
                    <a:lnTo>
                      <a:pt x="929277" y="1072698"/>
                    </a:lnTo>
                    <a:lnTo>
                      <a:pt x="220073" y="1072698"/>
                    </a:lnTo>
                    <a:lnTo>
                      <a:pt x="220073" y="542895"/>
                    </a:lnTo>
                    <a:lnTo>
                      <a:pt x="0" y="542895"/>
                    </a:lnTo>
                    <a:lnTo>
                      <a:pt x="207367" y="346996"/>
                    </a:lnTo>
                    <a:lnTo>
                      <a:pt x="207367" y="76495"/>
                    </a:lnTo>
                    <a:lnTo>
                      <a:pt x="369927" y="76495"/>
                    </a:lnTo>
                    <a:lnTo>
                      <a:pt x="369927" y="1934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4" name="자유형 93"/>
              <p:cNvSpPr/>
              <p:nvPr/>
            </p:nvSpPr>
            <p:spPr>
              <a:xfrm>
                <a:off x="3166828" y="4906627"/>
                <a:ext cx="299844" cy="279847"/>
              </a:xfrm>
              <a:custGeom>
                <a:avLst/>
                <a:gdLst>
                  <a:gd name="connsiteX0" fmla="*/ 574676 w 1149350"/>
                  <a:gd name="connsiteY0" fmla="*/ 0 h 1072698"/>
                  <a:gd name="connsiteX1" fmla="*/ 1149350 w 1149350"/>
                  <a:gd name="connsiteY1" fmla="*/ 542895 h 1072698"/>
                  <a:gd name="connsiteX2" fmla="*/ 929277 w 1149350"/>
                  <a:gd name="connsiteY2" fmla="*/ 542895 h 1072698"/>
                  <a:gd name="connsiteX3" fmla="*/ 929277 w 1149350"/>
                  <a:gd name="connsiteY3" fmla="*/ 1072698 h 1072698"/>
                  <a:gd name="connsiteX4" fmla="*/ 220073 w 1149350"/>
                  <a:gd name="connsiteY4" fmla="*/ 1072698 h 1072698"/>
                  <a:gd name="connsiteX5" fmla="*/ 220073 w 1149350"/>
                  <a:gd name="connsiteY5" fmla="*/ 542895 h 1072698"/>
                  <a:gd name="connsiteX6" fmla="*/ 0 w 1149350"/>
                  <a:gd name="connsiteY6" fmla="*/ 542895 h 1072698"/>
                  <a:gd name="connsiteX7" fmla="*/ 207367 w 1149350"/>
                  <a:gd name="connsiteY7" fmla="*/ 346996 h 1072698"/>
                  <a:gd name="connsiteX8" fmla="*/ 207367 w 1149350"/>
                  <a:gd name="connsiteY8" fmla="*/ 76495 h 1072698"/>
                  <a:gd name="connsiteX9" fmla="*/ 369927 w 1149350"/>
                  <a:gd name="connsiteY9" fmla="*/ 76495 h 1072698"/>
                  <a:gd name="connsiteX10" fmla="*/ 369927 w 1149350"/>
                  <a:gd name="connsiteY10" fmla="*/ 193426 h 107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9350" h="1072698">
                    <a:moveTo>
                      <a:pt x="574676" y="0"/>
                    </a:moveTo>
                    <a:lnTo>
                      <a:pt x="1149350" y="542895"/>
                    </a:lnTo>
                    <a:lnTo>
                      <a:pt x="929277" y="542895"/>
                    </a:lnTo>
                    <a:lnTo>
                      <a:pt x="929277" y="1072698"/>
                    </a:lnTo>
                    <a:lnTo>
                      <a:pt x="220073" y="1072698"/>
                    </a:lnTo>
                    <a:lnTo>
                      <a:pt x="220073" y="542895"/>
                    </a:lnTo>
                    <a:lnTo>
                      <a:pt x="0" y="542895"/>
                    </a:lnTo>
                    <a:lnTo>
                      <a:pt x="207367" y="346996"/>
                    </a:lnTo>
                    <a:lnTo>
                      <a:pt x="207367" y="76495"/>
                    </a:lnTo>
                    <a:lnTo>
                      <a:pt x="369927" y="76495"/>
                    </a:lnTo>
                    <a:lnTo>
                      <a:pt x="369927" y="1934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5" name="자유형 94"/>
              <p:cNvSpPr/>
              <p:nvPr/>
            </p:nvSpPr>
            <p:spPr>
              <a:xfrm>
                <a:off x="1059945" y="5024721"/>
                <a:ext cx="485775" cy="333375"/>
              </a:xfrm>
              <a:custGeom>
                <a:avLst/>
                <a:gdLst>
                  <a:gd name="connsiteX0" fmla="*/ 314325 w 485775"/>
                  <a:gd name="connsiteY0" fmla="*/ 0 h 333375"/>
                  <a:gd name="connsiteX1" fmla="*/ 195263 w 485775"/>
                  <a:gd name="connsiteY1" fmla="*/ 52388 h 333375"/>
                  <a:gd name="connsiteX2" fmla="*/ 142875 w 485775"/>
                  <a:gd name="connsiteY2" fmla="*/ 100013 h 333375"/>
                  <a:gd name="connsiteX3" fmla="*/ 57150 w 485775"/>
                  <a:gd name="connsiteY3" fmla="*/ 100013 h 333375"/>
                  <a:gd name="connsiteX4" fmla="*/ 38100 w 485775"/>
                  <a:gd name="connsiteY4" fmla="*/ 66675 h 333375"/>
                  <a:gd name="connsiteX5" fmla="*/ 19050 w 485775"/>
                  <a:gd name="connsiteY5" fmla="*/ 147638 h 333375"/>
                  <a:gd name="connsiteX6" fmla="*/ 0 w 485775"/>
                  <a:gd name="connsiteY6" fmla="*/ 190500 h 333375"/>
                  <a:gd name="connsiteX7" fmla="*/ 109538 w 485775"/>
                  <a:gd name="connsiteY7" fmla="*/ 252413 h 333375"/>
                  <a:gd name="connsiteX8" fmla="*/ 195263 w 485775"/>
                  <a:gd name="connsiteY8" fmla="*/ 271463 h 333375"/>
                  <a:gd name="connsiteX9" fmla="*/ 180975 w 485775"/>
                  <a:gd name="connsiteY9" fmla="*/ 328613 h 333375"/>
                  <a:gd name="connsiteX10" fmla="*/ 333375 w 485775"/>
                  <a:gd name="connsiteY10" fmla="*/ 333375 h 333375"/>
                  <a:gd name="connsiteX11" fmla="*/ 390525 w 485775"/>
                  <a:gd name="connsiteY11" fmla="*/ 295275 h 333375"/>
                  <a:gd name="connsiteX12" fmla="*/ 457200 w 485775"/>
                  <a:gd name="connsiteY12" fmla="*/ 271463 h 333375"/>
                  <a:gd name="connsiteX13" fmla="*/ 485775 w 485775"/>
                  <a:gd name="connsiteY13" fmla="*/ 176213 h 333375"/>
                  <a:gd name="connsiteX14" fmla="*/ 452438 w 485775"/>
                  <a:gd name="connsiteY14" fmla="*/ 100013 h 333375"/>
                  <a:gd name="connsiteX15" fmla="*/ 414338 w 485775"/>
                  <a:gd name="connsiteY15" fmla="*/ 109538 h 333375"/>
                  <a:gd name="connsiteX16" fmla="*/ 357188 w 485775"/>
                  <a:gd name="connsiteY16" fmla="*/ 28575 h 333375"/>
                  <a:gd name="connsiteX17" fmla="*/ 314325 w 485775"/>
                  <a:gd name="connsiteY17" fmla="*/ 0 h 333375"/>
                  <a:gd name="connsiteX0" fmla="*/ 314325 w 485775"/>
                  <a:gd name="connsiteY0" fmla="*/ 0 h 333375"/>
                  <a:gd name="connsiteX1" fmla="*/ 195263 w 485775"/>
                  <a:gd name="connsiteY1" fmla="*/ 52388 h 333375"/>
                  <a:gd name="connsiteX2" fmla="*/ 142875 w 485775"/>
                  <a:gd name="connsiteY2" fmla="*/ 100013 h 333375"/>
                  <a:gd name="connsiteX3" fmla="*/ 57150 w 485775"/>
                  <a:gd name="connsiteY3" fmla="*/ 100013 h 333375"/>
                  <a:gd name="connsiteX4" fmla="*/ 28575 w 485775"/>
                  <a:gd name="connsiteY4" fmla="*/ 92868 h 333375"/>
                  <a:gd name="connsiteX5" fmla="*/ 19050 w 485775"/>
                  <a:gd name="connsiteY5" fmla="*/ 147638 h 333375"/>
                  <a:gd name="connsiteX6" fmla="*/ 0 w 485775"/>
                  <a:gd name="connsiteY6" fmla="*/ 190500 h 333375"/>
                  <a:gd name="connsiteX7" fmla="*/ 109538 w 485775"/>
                  <a:gd name="connsiteY7" fmla="*/ 252413 h 333375"/>
                  <a:gd name="connsiteX8" fmla="*/ 195263 w 485775"/>
                  <a:gd name="connsiteY8" fmla="*/ 271463 h 333375"/>
                  <a:gd name="connsiteX9" fmla="*/ 180975 w 485775"/>
                  <a:gd name="connsiteY9" fmla="*/ 328613 h 333375"/>
                  <a:gd name="connsiteX10" fmla="*/ 333375 w 485775"/>
                  <a:gd name="connsiteY10" fmla="*/ 333375 h 333375"/>
                  <a:gd name="connsiteX11" fmla="*/ 390525 w 485775"/>
                  <a:gd name="connsiteY11" fmla="*/ 295275 h 333375"/>
                  <a:gd name="connsiteX12" fmla="*/ 457200 w 485775"/>
                  <a:gd name="connsiteY12" fmla="*/ 271463 h 333375"/>
                  <a:gd name="connsiteX13" fmla="*/ 485775 w 485775"/>
                  <a:gd name="connsiteY13" fmla="*/ 176213 h 333375"/>
                  <a:gd name="connsiteX14" fmla="*/ 452438 w 485775"/>
                  <a:gd name="connsiteY14" fmla="*/ 100013 h 333375"/>
                  <a:gd name="connsiteX15" fmla="*/ 414338 w 485775"/>
                  <a:gd name="connsiteY15" fmla="*/ 109538 h 333375"/>
                  <a:gd name="connsiteX16" fmla="*/ 357188 w 485775"/>
                  <a:gd name="connsiteY16" fmla="*/ 28575 h 333375"/>
                  <a:gd name="connsiteX17" fmla="*/ 314325 w 485775"/>
                  <a:gd name="connsiteY17" fmla="*/ 0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5775" h="333375">
                    <a:moveTo>
                      <a:pt x="314325" y="0"/>
                    </a:moveTo>
                    <a:lnTo>
                      <a:pt x="195263" y="52388"/>
                    </a:lnTo>
                    <a:lnTo>
                      <a:pt x="142875" y="100013"/>
                    </a:lnTo>
                    <a:lnTo>
                      <a:pt x="57150" y="100013"/>
                    </a:lnTo>
                    <a:lnTo>
                      <a:pt x="28575" y="92868"/>
                    </a:lnTo>
                    <a:lnTo>
                      <a:pt x="19050" y="147638"/>
                    </a:lnTo>
                    <a:lnTo>
                      <a:pt x="0" y="190500"/>
                    </a:lnTo>
                    <a:lnTo>
                      <a:pt x="109538" y="252413"/>
                    </a:lnTo>
                    <a:lnTo>
                      <a:pt x="195263" y="271463"/>
                    </a:lnTo>
                    <a:lnTo>
                      <a:pt x="180975" y="328613"/>
                    </a:lnTo>
                    <a:lnTo>
                      <a:pt x="333375" y="333375"/>
                    </a:lnTo>
                    <a:lnTo>
                      <a:pt x="390525" y="295275"/>
                    </a:lnTo>
                    <a:lnTo>
                      <a:pt x="457200" y="271463"/>
                    </a:lnTo>
                    <a:lnTo>
                      <a:pt x="485775" y="176213"/>
                    </a:lnTo>
                    <a:lnTo>
                      <a:pt x="452438" y="100013"/>
                    </a:lnTo>
                    <a:lnTo>
                      <a:pt x="414338" y="109538"/>
                    </a:lnTo>
                    <a:lnTo>
                      <a:pt x="357188" y="28575"/>
                    </a:lnTo>
                    <a:lnTo>
                      <a:pt x="3143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6" name="타원 95"/>
              <p:cNvSpPr/>
              <p:nvPr/>
            </p:nvSpPr>
            <p:spPr>
              <a:xfrm>
                <a:off x="1327147" y="5189521"/>
                <a:ext cx="53455" cy="53455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" name="자유형 96"/>
              <p:cNvSpPr/>
              <p:nvPr/>
            </p:nvSpPr>
            <p:spPr>
              <a:xfrm>
                <a:off x="1398203" y="5198722"/>
                <a:ext cx="299844" cy="279847"/>
              </a:xfrm>
              <a:custGeom>
                <a:avLst/>
                <a:gdLst>
                  <a:gd name="connsiteX0" fmla="*/ 574676 w 1149350"/>
                  <a:gd name="connsiteY0" fmla="*/ 0 h 1072698"/>
                  <a:gd name="connsiteX1" fmla="*/ 1149350 w 1149350"/>
                  <a:gd name="connsiteY1" fmla="*/ 542895 h 1072698"/>
                  <a:gd name="connsiteX2" fmla="*/ 929277 w 1149350"/>
                  <a:gd name="connsiteY2" fmla="*/ 542895 h 1072698"/>
                  <a:gd name="connsiteX3" fmla="*/ 929277 w 1149350"/>
                  <a:gd name="connsiteY3" fmla="*/ 1072698 h 1072698"/>
                  <a:gd name="connsiteX4" fmla="*/ 220073 w 1149350"/>
                  <a:gd name="connsiteY4" fmla="*/ 1072698 h 1072698"/>
                  <a:gd name="connsiteX5" fmla="*/ 220073 w 1149350"/>
                  <a:gd name="connsiteY5" fmla="*/ 542895 h 1072698"/>
                  <a:gd name="connsiteX6" fmla="*/ 0 w 1149350"/>
                  <a:gd name="connsiteY6" fmla="*/ 542895 h 1072698"/>
                  <a:gd name="connsiteX7" fmla="*/ 207367 w 1149350"/>
                  <a:gd name="connsiteY7" fmla="*/ 346996 h 1072698"/>
                  <a:gd name="connsiteX8" fmla="*/ 207367 w 1149350"/>
                  <a:gd name="connsiteY8" fmla="*/ 76495 h 1072698"/>
                  <a:gd name="connsiteX9" fmla="*/ 369927 w 1149350"/>
                  <a:gd name="connsiteY9" fmla="*/ 76495 h 1072698"/>
                  <a:gd name="connsiteX10" fmla="*/ 369927 w 1149350"/>
                  <a:gd name="connsiteY10" fmla="*/ 193426 h 107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9350" h="1072698">
                    <a:moveTo>
                      <a:pt x="574676" y="0"/>
                    </a:moveTo>
                    <a:lnTo>
                      <a:pt x="1149350" y="542895"/>
                    </a:lnTo>
                    <a:lnTo>
                      <a:pt x="929277" y="542895"/>
                    </a:lnTo>
                    <a:lnTo>
                      <a:pt x="929277" y="1072698"/>
                    </a:lnTo>
                    <a:lnTo>
                      <a:pt x="220073" y="1072698"/>
                    </a:lnTo>
                    <a:lnTo>
                      <a:pt x="220073" y="542895"/>
                    </a:lnTo>
                    <a:lnTo>
                      <a:pt x="0" y="542895"/>
                    </a:lnTo>
                    <a:lnTo>
                      <a:pt x="207367" y="346996"/>
                    </a:lnTo>
                    <a:lnTo>
                      <a:pt x="207367" y="76495"/>
                    </a:lnTo>
                    <a:lnTo>
                      <a:pt x="369927" y="76495"/>
                    </a:lnTo>
                    <a:lnTo>
                      <a:pt x="369927" y="1934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1" name="타원 10"/>
            <p:cNvSpPr/>
            <p:nvPr/>
          </p:nvSpPr>
          <p:spPr>
            <a:xfrm>
              <a:off x="4031426" y="1922563"/>
              <a:ext cx="74412" cy="439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515" y="1567312"/>
              <a:ext cx="360948" cy="213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타원 12"/>
            <p:cNvSpPr/>
            <p:nvPr/>
          </p:nvSpPr>
          <p:spPr>
            <a:xfrm>
              <a:off x="3718622" y="1801366"/>
              <a:ext cx="74412" cy="439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453" y="1846921"/>
              <a:ext cx="360948" cy="213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19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 descr="https://d30y9cdsu7xlg0.cloudfront.net/png/39824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722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d30y9cdsu7xlg0.cloudfront.net/png/39824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12" y="39722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d30y9cdsu7xlg0.cloudfront.net/png/39824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89" y="39722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s://d30y9cdsu7xlg0.cloudfront.net/png/39824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42" y="39722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s://d30y9cdsu7xlg0.cloudfront.net/png/39824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766" y="39722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s://d30y9cdsu7xlg0.cloudfront.net/png/39824-200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3825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s://d30y9cdsu7xlg0.cloudfront.net/png/39824-200.png">
            <a:hlinkClick r:id="rId6" tooltip="person"/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12" y="183825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s://d30y9cdsu7xlg0.cloudfront.net/png/39824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89" y="183825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d30y9cdsu7xlg0.cloudfront.net/png/39824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42" y="183825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s://d30y9cdsu7xlg0.cloudfront.net/png/39824-2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766" y="183825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그룹 21"/>
          <p:cNvGrpSpPr/>
          <p:nvPr/>
        </p:nvGrpSpPr>
        <p:grpSpPr>
          <a:xfrm>
            <a:off x="4487072" y="2269333"/>
            <a:ext cx="4227264" cy="2947838"/>
            <a:chOff x="4487072" y="2269333"/>
            <a:chExt cx="4227264" cy="2947838"/>
          </a:xfrm>
        </p:grpSpPr>
        <p:sp>
          <p:nvSpPr>
            <p:cNvPr id="20" name="폭발 2 19"/>
            <p:cNvSpPr/>
            <p:nvPr/>
          </p:nvSpPr>
          <p:spPr>
            <a:xfrm rot="290297">
              <a:off x="4487072" y="2269333"/>
              <a:ext cx="4227264" cy="2947838"/>
            </a:xfrm>
            <a:prstGeom prst="irregularSeal2">
              <a:avLst/>
            </a:prstGeom>
            <a:solidFill>
              <a:srgbClr val="FF0000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04048" y="3429000"/>
              <a:ext cx="28808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b="1" dirty="0" smtClean="0">
                  <a:latin typeface="a뉴고딕E" panose="02020600000000000000" pitchFamily="18" charset="-127"/>
                  <a:ea typeface="a뉴고딕E" panose="02020600000000000000" pitchFamily="18" charset="-127"/>
                </a:rPr>
                <a:t>인턴제한전</a:t>
              </a:r>
              <a:r>
                <a:rPr lang="ko-KR" altLang="en-US" sz="3600" b="1" dirty="0">
                  <a:latin typeface="a뉴고딕E" panose="02020600000000000000" pitchFamily="18" charset="-127"/>
                  <a:ea typeface="a뉴고딕E" panose="02020600000000000000" pitchFamily="18" charset="-127"/>
                </a:rPr>
                <a:t>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5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청년인턴사원채용전형절차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5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6" name="직선 연결선 5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직사각형 37"/>
          <p:cNvSpPr/>
          <p:nvPr/>
        </p:nvSpPr>
        <p:spPr>
          <a:xfrm>
            <a:off x="1002932" y="1124744"/>
            <a:ext cx="6932875" cy="479527"/>
          </a:xfrm>
          <a:prstGeom prst="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근무조건</a:t>
            </a:r>
            <a:endParaRPr lang="ko-KR" altLang="en-US" sz="2400" b="1" dirty="0">
              <a:solidFill>
                <a:schemeClr val="bg1"/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67545" y="1124744"/>
            <a:ext cx="504056" cy="479527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1</a:t>
            </a:r>
            <a:endParaRPr lang="ko-KR" altLang="en-US" sz="2400" b="1" dirty="0">
              <a:solidFill>
                <a:schemeClr val="tx1"/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1" y="1790814"/>
            <a:ext cx="63367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채용유형 및 신분</a:t>
            </a:r>
            <a:r>
              <a:rPr lang="en-US" altLang="ko-KR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: </a:t>
            </a:r>
            <a:r>
              <a:rPr lang="ko-KR" altLang="en-US" dirty="0" err="1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체험형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인턴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(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기간제 근로자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계약기간 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: 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5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개월</a:t>
            </a:r>
            <a:endParaRPr lang="en-US" altLang="ko-KR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근무시간 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: 1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일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8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시간 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(09:00-18:00) 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주 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5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일 근무</a:t>
            </a:r>
            <a:endParaRPr lang="en-US" altLang="ko-KR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보수 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: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월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135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만원 수준</a:t>
            </a:r>
            <a:endParaRPr lang="en-US" altLang="ko-KR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후생복지 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: 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건강보험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, 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국민연금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, 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고용보험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, 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산재보험 가입</a:t>
            </a:r>
            <a:endParaRPr lang="en-US" altLang="ko-KR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근무장소 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: 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모집지역 내 공단 본부</a:t>
            </a:r>
            <a:r>
              <a:rPr lang="en-US" altLang="ko-KR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, </a:t>
            </a:r>
            <a:r>
              <a:rPr lang="ko-KR" altLang="en-US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지역본부 및 지사</a:t>
            </a:r>
            <a:endParaRPr lang="en-US" altLang="ko-KR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endParaRPr lang="en-US" altLang="ko-KR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002932" y="4441180"/>
            <a:ext cx="6932875" cy="479527"/>
          </a:xfrm>
          <a:prstGeom prst="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전형절차</a:t>
            </a:r>
            <a:endParaRPr lang="ko-KR" altLang="en-US" sz="2400" b="1" dirty="0">
              <a:solidFill>
                <a:schemeClr val="bg1"/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67545" y="4441180"/>
            <a:ext cx="504056" cy="479527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2</a:t>
            </a:r>
            <a:endParaRPr lang="ko-KR" altLang="en-US" sz="2400" b="1" dirty="0">
              <a:solidFill>
                <a:schemeClr val="tx1"/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5405154"/>
            <a:ext cx="6004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서류전형           인성검사         면접심사        계약</a:t>
            </a:r>
            <a:endParaRPr lang="ko-KR" altLang="en-US" sz="2000" b="1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5400000">
            <a:off x="827650" y="2408545"/>
            <a:ext cx="176935" cy="14401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이등변 삼각형 33"/>
          <p:cNvSpPr/>
          <p:nvPr/>
        </p:nvSpPr>
        <p:spPr>
          <a:xfrm rot="5400000">
            <a:off x="827650" y="2005300"/>
            <a:ext cx="176935" cy="14401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이등변 삼각형 34"/>
          <p:cNvSpPr/>
          <p:nvPr/>
        </p:nvSpPr>
        <p:spPr>
          <a:xfrm rot="5400000">
            <a:off x="827650" y="2811790"/>
            <a:ext cx="176935" cy="14401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이등변 삼각형 38"/>
          <p:cNvSpPr/>
          <p:nvPr/>
        </p:nvSpPr>
        <p:spPr>
          <a:xfrm rot="5400000">
            <a:off x="827650" y="3215035"/>
            <a:ext cx="176935" cy="14401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이등변 삼각형 44"/>
          <p:cNvSpPr/>
          <p:nvPr/>
        </p:nvSpPr>
        <p:spPr>
          <a:xfrm rot="5400000">
            <a:off x="827650" y="3618280"/>
            <a:ext cx="176935" cy="14401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이등변 삼각형 45"/>
          <p:cNvSpPr/>
          <p:nvPr/>
        </p:nvSpPr>
        <p:spPr>
          <a:xfrm rot="5400000">
            <a:off x="827650" y="4021524"/>
            <a:ext cx="176935" cy="14401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739393" y="5486276"/>
            <a:ext cx="178953" cy="21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99992" y="5486276"/>
            <a:ext cx="178953" cy="21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21239" y="5486276"/>
            <a:ext cx="178953" cy="21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3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2503056"/>
            <a:ext cx="72728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Q&amp;A</a:t>
            </a:r>
            <a:endParaRPr lang="ko-KR" altLang="en-US" sz="11500" dirty="0">
              <a:solidFill>
                <a:schemeClr val="bg1"/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01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새벽, 태양, 하늘, 수평선, 도시, 구름, 출력 태양, 빛, 풍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55261" cy="515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-1111002" y="0"/>
            <a:ext cx="11377264" cy="68580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-822970" y="3789040"/>
            <a:ext cx="10003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동트기 전 새벽녘이 </a:t>
            </a:r>
            <a:endParaRPr lang="en-US" altLang="ko-KR" sz="8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 algn="r"/>
            <a:r>
              <a:rPr lang="ko-KR" alt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가장 어둡다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350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30y9cdsu7xlg0.cloudfront.net/png/658756-200.png">
            <a:hlinkClick r:id="rId2" tooltip="hello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42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3329697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0" dirty="0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감사합니다</a:t>
            </a:r>
            <a:r>
              <a:rPr lang="en-US" altLang="ko-KR" sz="8000" dirty="0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.</a:t>
            </a:r>
            <a:endParaRPr lang="ko-KR" altLang="en-US" sz="8000" dirty="0">
              <a:solidFill>
                <a:schemeClr val="bg1"/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4676943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4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국민건강보험공단</a:t>
            </a:r>
            <a:endParaRPr lang="en-US" altLang="ko-KR" sz="2400" dirty="0" smtClean="0"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pPr algn="r"/>
            <a:r>
              <a:rPr lang="ko-KR" altLang="en-US" sz="24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의성군위지사 </a:t>
            </a:r>
            <a:endParaRPr lang="en-US" altLang="ko-KR" sz="2400" dirty="0" smtClean="0"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pPr algn="r"/>
            <a:r>
              <a:rPr lang="ko-KR" altLang="en-US" sz="24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박창용</a:t>
            </a:r>
            <a:endParaRPr lang="ko-KR" altLang="en-US" sz="2400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415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자유형 194"/>
          <p:cNvSpPr/>
          <p:nvPr/>
        </p:nvSpPr>
        <p:spPr>
          <a:xfrm>
            <a:off x="7188011" y="290410"/>
            <a:ext cx="1292874" cy="1218658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6" name="자유형 185"/>
          <p:cNvSpPr/>
          <p:nvPr/>
        </p:nvSpPr>
        <p:spPr>
          <a:xfrm>
            <a:off x="504062" y="98141"/>
            <a:ext cx="1292874" cy="1218658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Freeform 5"/>
          <p:cNvSpPr>
            <a:spLocks/>
          </p:cNvSpPr>
          <p:nvPr/>
        </p:nvSpPr>
        <p:spPr bwMode="gray">
          <a:xfrm>
            <a:off x="2233893" y="1151656"/>
            <a:ext cx="1117933" cy="742720"/>
          </a:xfrm>
          <a:custGeom>
            <a:avLst/>
            <a:gdLst>
              <a:gd name="T0" fmla="*/ 0 w 202"/>
              <a:gd name="T1" fmla="*/ 76 h 184"/>
              <a:gd name="T2" fmla="*/ 2 w 202"/>
              <a:gd name="T3" fmla="*/ 60 h 184"/>
              <a:gd name="T4" fmla="*/ 20 w 202"/>
              <a:gd name="T5" fmla="*/ 50 h 184"/>
              <a:gd name="T6" fmla="*/ 28 w 202"/>
              <a:gd name="T7" fmla="*/ 28 h 184"/>
              <a:gd name="T8" fmla="*/ 38 w 202"/>
              <a:gd name="T9" fmla="*/ 18 h 184"/>
              <a:gd name="T10" fmla="*/ 62 w 202"/>
              <a:gd name="T11" fmla="*/ 18 h 184"/>
              <a:gd name="T12" fmla="*/ 76 w 202"/>
              <a:gd name="T13" fmla="*/ 0 h 184"/>
              <a:gd name="T14" fmla="*/ 98 w 202"/>
              <a:gd name="T15" fmla="*/ 10 h 184"/>
              <a:gd name="T16" fmla="*/ 118 w 202"/>
              <a:gd name="T17" fmla="*/ 32 h 184"/>
              <a:gd name="T18" fmla="*/ 118 w 202"/>
              <a:gd name="T19" fmla="*/ 48 h 184"/>
              <a:gd name="T20" fmla="*/ 116 w 202"/>
              <a:gd name="T21" fmla="*/ 72 h 184"/>
              <a:gd name="T22" fmla="*/ 122 w 202"/>
              <a:gd name="T23" fmla="*/ 98 h 184"/>
              <a:gd name="T24" fmla="*/ 136 w 202"/>
              <a:gd name="T25" fmla="*/ 98 h 184"/>
              <a:gd name="T26" fmla="*/ 156 w 202"/>
              <a:gd name="T27" fmla="*/ 80 h 184"/>
              <a:gd name="T28" fmla="*/ 180 w 202"/>
              <a:gd name="T29" fmla="*/ 100 h 184"/>
              <a:gd name="T30" fmla="*/ 192 w 202"/>
              <a:gd name="T31" fmla="*/ 112 h 184"/>
              <a:gd name="T32" fmla="*/ 202 w 202"/>
              <a:gd name="T33" fmla="*/ 134 h 184"/>
              <a:gd name="T34" fmla="*/ 202 w 202"/>
              <a:gd name="T35" fmla="*/ 146 h 184"/>
              <a:gd name="T36" fmla="*/ 182 w 202"/>
              <a:gd name="T37" fmla="*/ 168 h 184"/>
              <a:gd name="T38" fmla="*/ 164 w 202"/>
              <a:gd name="T39" fmla="*/ 180 h 184"/>
              <a:gd name="T40" fmla="*/ 146 w 202"/>
              <a:gd name="T41" fmla="*/ 166 h 184"/>
              <a:gd name="T42" fmla="*/ 126 w 202"/>
              <a:gd name="T43" fmla="*/ 154 h 184"/>
              <a:gd name="T44" fmla="*/ 118 w 202"/>
              <a:gd name="T45" fmla="*/ 164 h 184"/>
              <a:gd name="T46" fmla="*/ 94 w 202"/>
              <a:gd name="T47" fmla="*/ 164 h 184"/>
              <a:gd name="T48" fmla="*/ 84 w 202"/>
              <a:gd name="T49" fmla="*/ 184 h 184"/>
              <a:gd name="T50" fmla="*/ 68 w 202"/>
              <a:gd name="T51" fmla="*/ 170 h 184"/>
              <a:gd name="T52" fmla="*/ 56 w 202"/>
              <a:gd name="T53" fmla="*/ 142 h 184"/>
              <a:gd name="T54" fmla="*/ 46 w 202"/>
              <a:gd name="T55" fmla="*/ 132 h 184"/>
              <a:gd name="T56" fmla="*/ 48 w 202"/>
              <a:gd name="T57" fmla="*/ 100 h 184"/>
              <a:gd name="T58" fmla="*/ 22 w 202"/>
              <a:gd name="T59" fmla="*/ 98 h 184"/>
              <a:gd name="T60" fmla="*/ 8 w 202"/>
              <a:gd name="T61" fmla="*/ 86 h 184"/>
              <a:gd name="T62" fmla="*/ 0 w 202"/>
              <a:gd name="T63" fmla="*/ 76 h 1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2"/>
              <a:gd name="T97" fmla="*/ 0 h 184"/>
              <a:gd name="T98" fmla="*/ 202 w 202"/>
              <a:gd name="T99" fmla="*/ 184 h 1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2" h="184">
                <a:moveTo>
                  <a:pt x="0" y="76"/>
                </a:moveTo>
                <a:lnTo>
                  <a:pt x="2" y="60"/>
                </a:lnTo>
                <a:lnTo>
                  <a:pt x="20" y="50"/>
                </a:lnTo>
                <a:lnTo>
                  <a:pt x="28" y="28"/>
                </a:lnTo>
                <a:lnTo>
                  <a:pt x="38" y="18"/>
                </a:lnTo>
                <a:lnTo>
                  <a:pt x="62" y="18"/>
                </a:lnTo>
                <a:lnTo>
                  <a:pt x="76" y="0"/>
                </a:lnTo>
                <a:lnTo>
                  <a:pt x="98" y="10"/>
                </a:lnTo>
                <a:lnTo>
                  <a:pt x="118" y="32"/>
                </a:lnTo>
                <a:lnTo>
                  <a:pt x="118" y="48"/>
                </a:lnTo>
                <a:lnTo>
                  <a:pt x="116" y="72"/>
                </a:lnTo>
                <a:lnTo>
                  <a:pt x="122" y="98"/>
                </a:lnTo>
                <a:lnTo>
                  <a:pt x="136" y="98"/>
                </a:lnTo>
                <a:lnTo>
                  <a:pt x="156" y="80"/>
                </a:lnTo>
                <a:lnTo>
                  <a:pt x="180" y="100"/>
                </a:lnTo>
                <a:lnTo>
                  <a:pt x="192" y="112"/>
                </a:lnTo>
                <a:lnTo>
                  <a:pt x="202" y="134"/>
                </a:lnTo>
                <a:lnTo>
                  <a:pt x="202" y="146"/>
                </a:lnTo>
                <a:lnTo>
                  <a:pt x="182" y="168"/>
                </a:lnTo>
                <a:lnTo>
                  <a:pt x="164" y="180"/>
                </a:lnTo>
                <a:lnTo>
                  <a:pt x="146" y="166"/>
                </a:lnTo>
                <a:lnTo>
                  <a:pt x="126" y="154"/>
                </a:lnTo>
                <a:lnTo>
                  <a:pt x="118" y="164"/>
                </a:lnTo>
                <a:lnTo>
                  <a:pt x="94" y="164"/>
                </a:lnTo>
                <a:lnTo>
                  <a:pt x="84" y="184"/>
                </a:lnTo>
                <a:lnTo>
                  <a:pt x="68" y="170"/>
                </a:lnTo>
                <a:lnTo>
                  <a:pt x="56" y="142"/>
                </a:lnTo>
                <a:lnTo>
                  <a:pt x="46" y="132"/>
                </a:lnTo>
                <a:lnTo>
                  <a:pt x="48" y="100"/>
                </a:lnTo>
                <a:lnTo>
                  <a:pt x="22" y="98"/>
                </a:lnTo>
                <a:lnTo>
                  <a:pt x="8" y="86"/>
                </a:lnTo>
                <a:lnTo>
                  <a:pt x="0" y="76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7" name="Freeform 6"/>
          <p:cNvSpPr>
            <a:spLocks/>
          </p:cNvSpPr>
          <p:nvPr/>
        </p:nvSpPr>
        <p:spPr bwMode="gray">
          <a:xfrm>
            <a:off x="2233893" y="1151656"/>
            <a:ext cx="1117933" cy="742720"/>
          </a:xfrm>
          <a:custGeom>
            <a:avLst/>
            <a:gdLst>
              <a:gd name="T0" fmla="*/ 0 w 202"/>
              <a:gd name="T1" fmla="*/ 76 h 184"/>
              <a:gd name="T2" fmla="*/ 2 w 202"/>
              <a:gd name="T3" fmla="*/ 60 h 184"/>
              <a:gd name="T4" fmla="*/ 20 w 202"/>
              <a:gd name="T5" fmla="*/ 50 h 184"/>
              <a:gd name="T6" fmla="*/ 28 w 202"/>
              <a:gd name="T7" fmla="*/ 28 h 184"/>
              <a:gd name="T8" fmla="*/ 38 w 202"/>
              <a:gd name="T9" fmla="*/ 18 h 184"/>
              <a:gd name="T10" fmla="*/ 62 w 202"/>
              <a:gd name="T11" fmla="*/ 18 h 184"/>
              <a:gd name="T12" fmla="*/ 76 w 202"/>
              <a:gd name="T13" fmla="*/ 0 h 184"/>
              <a:gd name="T14" fmla="*/ 98 w 202"/>
              <a:gd name="T15" fmla="*/ 10 h 184"/>
              <a:gd name="T16" fmla="*/ 118 w 202"/>
              <a:gd name="T17" fmla="*/ 32 h 184"/>
              <a:gd name="T18" fmla="*/ 118 w 202"/>
              <a:gd name="T19" fmla="*/ 48 h 184"/>
              <a:gd name="T20" fmla="*/ 116 w 202"/>
              <a:gd name="T21" fmla="*/ 72 h 184"/>
              <a:gd name="T22" fmla="*/ 122 w 202"/>
              <a:gd name="T23" fmla="*/ 98 h 184"/>
              <a:gd name="T24" fmla="*/ 136 w 202"/>
              <a:gd name="T25" fmla="*/ 98 h 184"/>
              <a:gd name="T26" fmla="*/ 156 w 202"/>
              <a:gd name="T27" fmla="*/ 80 h 184"/>
              <a:gd name="T28" fmla="*/ 180 w 202"/>
              <a:gd name="T29" fmla="*/ 100 h 184"/>
              <a:gd name="T30" fmla="*/ 192 w 202"/>
              <a:gd name="T31" fmla="*/ 112 h 184"/>
              <a:gd name="T32" fmla="*/ 202 w 202"/>
              <a:gd name="T33" fmla="*/ 134 h 184"/>
              <a:gd name="T34" fmla="*/ 202 w 202"/>
              <a:gd name="T35" fmla="*/ 146 h 184"/>
              <a:gd name="T36" fmla="*/ 182 w 202"/>
              <a:gd name="T37" fmla="*/ 168 h 184"/>
              <a:gd name="T38" fmla="*/ 164 w 202"/>
              <a:gd name="T39" fmla="*/ 180 h 184"/>
              <a:gd name="T40" fmla="*/ 146 w 202"/>
              <a:gd name="T41" fmla="*/ 166 h 184"/>
              <a:gd name="T42" fmla="*/ 126 w 202"/>
              <a:gd name="T43" fmla="*/ 154 h 184"/>
              <a:gd name="T44" fmla="*/ 118 w 202"/>
              <a:gd name="T45" fmla="*/ 164 h 184"/>
              <a:gd name="T46" fmla="*/ 94 w 202"/>
              <a:gd name="T47" fmla="*/ 164 h 184"/>
              <a:gd name="T48" fmla="*/ 84 w 202"/>
              <a:gd name="T49" fmla="*/ 184 h 184"/>
              <a:gd name="T50" fmla="*/ 68 w 202"/>
              <a:gd name="T51" fmla="*/ 170 h 184"/>
              <a:gd name="T52" fmla="*/ 56 w 202"/>
              <a:gd name="T53" fmla="*/ 142 h 184"/>
              <a:gd name="T54" fmla="*/ 46 w 202"/>
              <a:gd name="T55" fmla="*/ 132 h 184"/>
              <a:gd name="T56" fmla="*/ 48 w 202"/>
              <a:gd name="T57" fmla="*/ 100 h 184"/>
              <a:gd name="T58" fmla="*/ 22 w 202"/>
              <a:gd name="T59" fmla="*/ 98 h 184"/>
              <a:gd name="T60" fmla="*/ 8 w 202"/>
              <a:gd name="T61" fmla="*/ 86 h 184"/>
              <a:gd name="T62" fmla="*/ 0 w 202"/>
              <a:gd name="T63" fmla="*/ 76 h 1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2"/>
              <a:gd name="T97" fmla="*/ 0 h 184"/>
              <a:gd name="T98" fmla="*/ 202 w 202"/>
              <a:gd name="T99" fmla="*/ 184 h 1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2" h="184">
                <a:moveTo>
                  <a:pt x="0" y="76"/>
                </a:moveTo>
                <a:lnTo>
                  <a:pt x="2" y="60"/>
                </a:lnTo>
                <a:lnTo>
                  <a:pt x="20" y="50"/>
                </a:lnTo>
                <a:lnTo>
                  <a:pt x="28" y="28"/>
                </a:lnTo>
                <a:lnTo>
                  <a:pt x="38" y="18"/>
                </a:lnTo>
                <a:lnTo>
                  <a:pt x="62" y="18"/>
                </a:lnTo>
                <a:lnTo>
                  <a:pt x="76" y="0"/>
                </a:lnTo>
                <a:lnTo>
                  <a:pt x="98" y="10"/>
                </a:lnTo>
                <a:lnTo>
                  <a:pt x="118" y="32"/>
                </a:lnTo>
                <a:lnTo>
                  <a:pt x="118" y="48"/>
                </a:lnTo>
                <a:lnTo>
                  <a:pt x="116" y="72"/>
                </a:lnTo>
                <a:lnTo>
                  <a:pt x="122" y="98"/>
                </a:lnTo>
                <a:lnTo>
                  <a:pt x="136" y="98"/>
                </a:lnTo>
                <a:lnTo>
                  <a:pt x="156" y="80"/>
                </a:lnTo>
                <a:lnTo>
                  <a:pt x="180" y="100"/>
                </a:lnTo>
                <a:lnTo>
                  <a:pt x="192" y="112"/>
                </a:lnTo>
                <a:lnTo>
                  <a:pt x="202" y="134"/>
                </a:lnTo>
                <a:lnTo>
                  <a:pt x="202" y="146"/>
                </a:lnTo>
                <a:lnTo>
                  <a:pt x="182" y="168"/>
                </a:lnTo>
                <a:lnTo>
                  <a:pt x="164" y="180"/>
                </a:lnTo>
                <a:lnTo>
                  <a:pt x="146" y="166"/>
                </a:lnTo>
                <a:lnTo>
                  <a:pt x="126" y="154"/>
                </a:lnTo>
                <a:lnTo>
                  <a:pt x="118" y="164"/>
                </a:lnTo>
                <a:lnTo>
                  <a:pt x="94" y="164"/>
                </a:lnTo>
                <a:lnTo>
                  <a:pt x="84" y="184"/>
                </a:lnTo>
                <a:lnTo>
                  <a:pt x="68" y="170"/>
                </a:lnTo>
                <a:lnTo>
                  <a:pt x="56" y="142"/>
                </a:lnTo>
                <a:lnTo>
                  <a:pt x="46" y="132"/>
                </a:lnTo>
                <a:lnTo>
                  <a:pt x="48" y="100"/>
                </a:lnTo>
                <a:lnTo>
                  <a:pt x="22" y="98"/>
                </a:lnTo>
                <a:lnTo>
                  <a:pt x="8" y="86"/>
                </a:lnTo>
                <a:lnTo>
                  <a:pt x="0" y="76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8" name="Freeform 7"/>
          <p:cNvSpPr>
            <a:spLocks/>
          </p:cNvSpPr>
          <p:nvPr/>
        </p:nvSpPr>
        <p:spPr bwMode="gray">
          <a:xfrm>
            <a:off x="3285412" y="1393847"/>
            <a:ext cx="697323" cy="411725"/>
          </a:xfrm>
          <a:custGeom>
            <a:avLst/>
            <a:gdLst>
              <a:gd name="T0" fmla="*/ 0 w 126"/>
              <a:gd name="T1" fmla="*/ 50 h 102"/>
              <a:gd name="T2" fmla="*/ 28 w 126"/>
              <a:gd name="T3" fmla="*/ 46 h 102"/>
              <a:gd name="T4" fmla="*/ 38 w 126"/>
              <a:gd name="T5" fmla="*/ 28 h 102"/>
              <a:gd name="T6" fmla="*/ 54 w 126"/>
              <a:gd name="T7" fmla="*/ 18 h 102"/>
              <a:gd name="T8" fmla="*/ 64 w 126"/>
              <a:gd name="T9" fmla="*/ 0 h 102"/>
              <a:gd name="T10" fmla="*/ 92 w 126"/>
              <a:gd name="T11" fmla="*/ 0 h 102"/>
              <a:gd name="T12" fmla="*/ 104 w 126"/>
              <a:gd name="T13" fmla="*/ 26 h 102"/>
              <a:gd name="T14" fmla="*/ 112 w 126"/>
              <a:gd name="T15" fmla="*/ 40 h 102"/>
              <a:gd name="T16" fmla="*/ 126 w 126"/>
              <a:gd name="T17" fmla="*/ 46 h 102"/>
              <a:gd name="T18" fmla="*/ 122 w 126"/>
              <a:gd name="T19" fmla="*/ 68 h 102"/>
              <a:gd name="T20" fmla="*/ 102 w 126"/>
              <a:gd name="T21" fmla="*/ 92 h 102"/>
              <a:gd name="T22" fmla="*/ 80 w 126"/>
              <a:gd name="T23" fmla="*/ 102 h 102"/>
              <a:gd name="T24" fmla="*/ 46 w 126"/>
              <a:gd name="T25" fmla="*/ 96 h 102"/>
              <a:gd name="T26" fmla="*/ 22 w 126"/>
              <a:gd name="T27" fmla="*/ 90 h 102"/>
              <a:gd name="T28" fmla="*/ 12 w 126"/>
              <a:gd name="T29" fmla="*/ 84 h 102"/>
              <a:gd name="T30" fmla="*/ 12 w 126"/>
              <a:gd name="T31" fmla="*/ 74 h 102"/>
              <a:gd name="T32" fmla="*/ 0 w 126"/>
              <a:gd name="T33" fmla="*/ 50 h 1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6"/>
              <a:gd name="T52" fmla="*/ 0 h 102"/>
              <a:gd name="T53" fmla="*/ 126 w 126"/>
              <a:gd name="T54" fmla="*/ 102 h 10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6" h="102">
                <a:moveTo>
                  <a:pt x="0" y="50"/>
                </a:moveTo>
                <a:lnTo>
                  <a:pt x="28" y="46"/>
                </a:lnTo>
                <a:lnTo>
                  <a:pt x="38" y="28"/>
                </a:lnTo>
                <a:lnTo>
                  <a:pt x="54" y="18"/>
                </a:lnTo>
                <a:lnTo>
                  <a:pt x="64" y="0"/>
                </a:lnTo>
                <a:lnTo>
                  <a:pt x="92" y="0"/>
                </a:lnTo>
                <a:lnTo>
                  <a:pt x="104" y="26"/>
                </a:lnTo>
                <a:lnTo>
                  <a:pt x="112" y="40"/>
                </a:lnTo>
                <a:lnTo>
                  <a:pt x="126" y="46"/>
                </a:lnTo>
                <a:lnTo>
                  <a:pt x="122" y="68"/>
                </a:lnTo>
                <a:lnTo>
                  <a:pt x="102" y="92"/>
                </a:lnTo>
                <a:lnTo>
                  <a:pt x="80" y="102"/>
                </a:lnTo>
                <a:lnTo>
                  <a:pt x="46" y="96"/>
                </a:lnTo>
                <a:lnTo>
                  <a:pt x="22" y="90"/>
                </a:lnTo>
                <a:lnTo>
                  <a:pt x="12" y="84"/>
                </a:lnTo>
                <a:lnTo>
                  <a:pt x="12" y="74"/>
                </a:lnTo>
                <a:lnTo>
                  <a:pt x="0" y="5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9" name="Freeform 8"/>
          <p:cNvSpPr>
            <a:spLocks/>
          </p:cNvSpPr>
          <p:nvPr/>
        </p:nvSpPr>
        <p:spPr bwMode="gray">
          <a:xfrm>
            <a:off x="3285412" y="1393847"/>
            <a:ext cx="697323" cy="411725"/>
          </a:xfrm>
          <a:custGeom>
            <a:avLst/>
            <a:gdLst>
              <a:gd name="T0" fmla="*/ 0 w 126"/>
              <a:gd name="T1" fmla="*/ 50 h 102"/>
              <a:gd name="T2" fmla="*/ 28 w 126"/>
              <a:gd name="T3" fmla="*/ 46 h 102"/>
              <a:gd name="T4" fmla="*/ 38 w 126"/>
              <a:gd name="T5" fmla="*/ 28 h 102"/>
              <a:gd name="T6" fmla="*/ 54 w 126"/>
              <a:gd name="T7" fmla="*/ 18 h 102"/>
              <a:gd name="T8" fmla="*/ 64 w 126"/>
              <a:gd name="T9" fmla="*/ 0 h 102"/>
              <a:gd name="T10" fmla="*/ 92 w 126"/>
              <a:gd name="T11" fmla="*/ 0 h 102"/>
              <a:gd name="T12" fmla="*/ 104 w 126"/>
              <a:gd name="T13" fmla="*/ 26 h 102"/>
              <a:gd name="T14" fmla="*/ 112 w 126"/>
              <a:gd name="T15" fmla="*/ 40 h 102"/>
              <a:gd name="T16" fmla="*/ 126 w 126"/>
              <a:gd name="T17" fmla="*/ 46 h 102"/>
              <a:gd name="T18" fmla="*/ 122 w 126"/>
              <a:gd name="T19" fmla="*/ 68 h 102"/>
              <a:gd name="T20" fmla="*/ 102 w 126"/>
              <a:gd name="T21" fmla="*/ 92 h 102"/>
              <a:gd name="T22" fmla="*/ 80 w 126"/>
              <a:gd name="T23" fmla="*/ 102 h 102"/>
              <a:gd name="T24" fmla="*/ 46 w 126"/>
              <a:gd name="T25" fmla="*/ 96 h 102"/>
              <a:gd name="T26" fmla="*/ 22 w 126"/>
              <a:gd name="T27" fmla="*/ 90 h 102"/>
              <a:gd name="T28" fmla="*/ 12 w 126"/>
              <a:gd name="T29" fmla="*/ 84 h 102"/>
              <a:gd name="T30" fmla="*/ 12 w 126"/>
              <a:gd name="T31" fmla="*/ 74 h 102"/>
              <a:gd name="T32" fmla="*/ 0 w 126"/>
              <a:gd name="T33" fmla="*/ 50 h 1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6"/>
              <a:gd name="T52" fmla="*/ 0 h 102"/>
              <a:gd name="T53" fmla="*/ 126 w 126"/>
              <a:gd name="T54" fmla="*/ 102 h 10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6" h="102">
                <a:moveTo>
                  <a:pt x="0" y="50"/>
                </a:moveTo>
                <a:lnTo>
                  <a:pt x="28" y="46"/>
                </a:lnTo>
                <a:lnTo>
                  <a:pt x="38" y="28"/>
                </a:lnTo>
                <a:lnTo>
                  <a:pt x="54" y="18"/>
                </a:lnTo>
                <a:lnTo>
                  <a:pt x="64" y="0"/>
                </a:lnTo>
                <a:lnTo>
                  <a:pt x="92" y="0"/>
                </a:lnTo>
                <a:lnTo>
                  <a:pt x="104" y="26"/>
                </a:lnTo>
                <a:lnTo>
                  <a:pt x="112" y="40"/>
                </a:lnTo>
                <a:lnTo>
                  <a:pt x="126" y="46"/>
                </a:lnTo>
                <a:lnTo>
                  <a:pt x="122" y="68"/>
                </a:lnTo>
                <a:lnTo>
                  <a:pt x="102" y="92"/>
                </a:lnTo>
                <a:lnTo>
                  <a:pt x="80" y="102"/>
                </a:lnTo>
                <a:lnTo>
                  <a:pt x="46" y="96"/>
                </a:lnTo>
                <a:lnTo>
                  <a:pt x="22" y="90"/>
                </a:lnTo>
                <a:lnTo>
                  <a:pt x="12" y="84"/>
                </a:lnTo>
                <a:lnTo>
                  <a:pt x="12" y="74"/>
                </a:lnTo>
                <a:lnTo>
                  <a:pt x="0" y="50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0" name="Freeform 9"/>
          <p:cNvSpPr>
            <a:spLocks/>
          </p:cNvSpPr>
          <p:nvPr/>
        </p:nvSpPr>
        <p:spPr bwMode="gray">
          <a:xfrm>
            <a:off x="2875874" y="578469"/>
            <a:ext cx="2125177" cy="2018262"/>
          </a:xfrm>
          <a:custGeom>
            <a:avLst/>
            <a:gdLst>
              <a:gd name="T0" fmla="*/ 2 w 384"/>
              <a:gd name="T1" fmla="*/ 190 h 500"/>
              <a:gd name="T2" fmla="*/ 6 w 384"/>
              <a:gd name="T3" fmla="*/ 240 h 500"/>
              <a:gd name="T4" fmla="*/ 40 w 384"/>
              <a:gd name="T5" fmla="*/ 222 h 500"/>
              <a:gd name="T6" fmla="*/ 76 w 384"/>
              <a:gd name="T7" fmla="*/ 254 h 500"/>
              <a:gd name="T8" fmla="*/ 112 w 384"/>
              <a:gd name="T9" fmla="*/ 230 h 500"/>
              <a:gd name="T10" fmla="*/ 138 w 384"/>
              <a:gd name="T11" fmla="*/ 202 h 500"/>
              <a:gd name="T12" fmla="*/ 178 w 384"/>
              <a:gd name="T13" fmla="*/ 228 h 500"/>
              <a:gd name="T14" fmla="*/ 200 w 384"/>
              <a:gd name="T15" fmla="*/ 248 h 500"/>
              <a:gd name="T16" fmla="*/ 176 w 384"/>
              <a:gd name="T17" fmla="*/ 294 h 500"/>
              <a:gd name="T18" fmla="*/ 118 w 384"/>
              <a:gd name="T19" fmla="*/ 298 h 500"/>
              <a:gd name="T20" fmla="*/ 86 w 384"/>
              <a:gd name="T21" fmla="*/ 288 h 500"/>
              <a:gd name="T22" fmla="*/ 46 w 384"/>
              <a:gd name="T23" fmla="*/ 324 h 500"/>
              <a:gd name="T24" fmla="*/ 36 w 384"/>
              <a:gd name="T25" fmla="*/ 362 h 500"/>
              <a:gd name="T26" fmla="*/ 22 w 384"/>
              <a:gd name="T27" fmla="*/ 388 h 500"/>
              <a:gd name="T28" fmla="*/ 20 w 384"/>
              <a:gd name="T29" fmla="*/ 418 h 500"/>
              <a:gd name="T30" fmla="*/ 50 w 384"/>
              <a:gd name="T31" fmla="*/ 430 h 500"/>
              <a:gd name="T32" fmla="*/ 90 w 384"/>
              <a:gd name="T33" fmla="*/ 496 h 500"/>
              <a:gd name="T34" fmla="*/ 140 w 384"/>
              <a:gd name="T35" fmla="*/ 488 h 500"/>
              <a:gd name="T36" fmla="*/ 196 w 384"/>
              <a:gd name="T37" fmla="*/ 482 h 500"/>
              <a:gd name="T38" fmla="*/ 222 w 384"/>
              <a:gd name="T39" fmla="*/ 498 h 500"/>
              <a:gd name="T40" fmla="*/ 272 w 384"/>
              <a:gd name="T41" fmla="*/ 462 h 500"/>
              <a:gd name="T42" fmla="*/ 334 w 384"/>
              <a:gd name="T43" fmla="*/ 422 h 500"/>
              <a:gd name="T44" fmla="*/ 364 w 384"/>
              <a:gd name="T45" fmla="*/ 334 h 500"/>
              <a:gd name="T46" fmla="*/ 374 w 384"/>
              <a:gd name="T47" fmla="*/ 312 h 500"/>
              <a:gd name="T48" fmla="*/ 372 w 384"/>
              <a:gd name="T49" fmla="*/ 292 h 500"/>
              <a:gd name="T50" fmla="*/ 384 w 384"/>
              <a:gd name="T51" fmla="*/ 266 h 500"/>
              <a:gd name="T52" fmla="*/ 344 w 384"/>
              <a:gd name="T53" fmla="*/ 240 h 500"/>
              <a:gd name="T54" fmla="*/ 306 w 384"/>
              <a:gd name="T55" fmla="*/ 232 h 500"/>
              <a:gd name="T56" fmla="*/ 300 w 384"/>
              <a:gd name="T57" fmla="*/ 194 h 500"/>
              <a:gd name="T58" fmla="*/ 294 w 384"/>
              <a:gd name="T59" fmla="*/ 168 h 500"/>
              <a:gd name="T60" fmla="*/ 314 w 384"/>
              <a:gd name="T61" fmla="*/ 136 h 500"/>
              <a:gd name="T62" fmla="*/ 288 w 384"/>
              <a:gd name="T63" fmla="*/ 98 h 500"/>
              <a:gd name="T64" fmla="*/ 254 w 384"/>
              <a:gd name="T65" fmla="*/ 60 h 500"/>
              <a:gd name="T66" fmla="*/ 206 w 384"/>
              <a:gd name="T67" fmla="*/ 40 h 500"/>
              <a:gd name="T68" fmla="*/ 184 w 384"/>
              <a:gd name="T69" fmla="*/ 8 h 500"/>
              <a:gd name="T70" fmla="*/ 146 w 384"/>
              <a:gd name="T71" fmla="*/ 0 h 500"/>
              <a:gd name="T72" fmla="*/ 102 w 384"/>
              <a:gd name="T73" fmla="*/ 16 h 500"/>
              <a:gd name="T74" fmla="*/ 70 w 384"/>
              <a:gd name="T75" fmla="*/ 42 h 500"/>
              <a:gd name="T76" fmla="*/ 100 w 384"/>
              <a:gd name="T77" fmla="*/ 60 h 500"/>
              <a:gd name="T78" fmla="*/ 92 w 384"/>
              <a:gd name="T79" fmla="*/ 92 h 500"/>
              <a:gd name="T80" fmla="*/ 60 w 384"/>
              <a:gd name="T81" fmla="*/ 106 h 500"/>
              <a:gd name="T82" fmla="*/ 52 w 384"/>
              <a:gd name="T83" fmla="*/ 132 h 500"/>
              <a:gd name="T84" fmla="*/ 60 w 384"/>
              <a:gd name="T85" fmla="*/ 158 h 500"/>
              <a:gd name="T86" fmla="*/ 42 w 384"/>
              <a:gd name="T87" fmla="*/ 174 h 500"/>
              <a:gd name="T88" fmla="*/ 2 w 384"/>
              <a:gd name="T89" fmla="*/ 176 h 5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4"/>
              <a:gd name="T136" fmla="*/ 0 h 500"/>
              <a:gd name="T137" fmla="*/ 384 w 384"/>
              <a:gd name="T138" fmla="*/ 500 h 5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4" h="500">
                <a:moveTo>
                  <a:pt x="2" y="176"/>
                </a:moveTo>
                <a:lnTo>
                  <a:pt x="2" y="190"/>
                </a:lnTo>
                <a:lnTo>
                  <a:pt x="0" y="214"/>
                </a:lnTo>
                <a:lnTo>
                  <a:pt x="6" y="240"/>
                </a:lnTo>
                <a:lnTo>
                  <a:pt x="20" y="240"/>
                </a:lnTo>
                <a:lnTo>
                  <a:pt x="40" y="222"/>
                </a:lnTo>
                <a:lnTo>
                  <a:pt x="64" y="242"/>
                </a:lnTo>
                <a:lnTo>
                  <a:pt x="76" y="254"/>
                </a:lnTo>
                <a:lnTo>
                  <a:pt x="100" y="248"/>
                </a:lnTo>
                <a:lnTo>
                  <a:pt x="112" y="230"/>
                </a:lnTo>
                <a:lnTo>
                  <a:pt x="128" y="220"/>
                </a:lnTo>
                <a:lnTo>
                  <a:pt x="138" y="202"/>
                </a:lnTo>
                <a:lnTo>
                  <a:pt x="166" y="202"/>
                </a:lnTo>
                <a:lnTo>
                  <a:pt x="178" y="228"/>
                </a:lnTo>
                <a:lnTo>
                  <a:pt x="186" y="242"/>
                </a:lnTo>
                <a:lnTo>
                  <a:pt x="200" y="248"/>
                </a:lnTo>
                <a:lnTo>
                  <a:pt x="196" y="270"/>
                </a:lnTo>
                <a:lnTo>
                  <a:pt x="176" y="294"/>
                </a:lnTo>
                <a:lnTo>
                  <a:pt x="152" y="304"/>
                </a:lnTo>
                <a:lnTo>
                  <a:pt x="118" y="298"/>
                </a:lnTo>
                <a:lnTo>
                  <a:pt x="98" y="292"/>
                </a:lnTo>
                <a:lnTo>
                  <a:pt x="86" y="288"/>
                </a:lnTo>
                <a:lnTo>
                  <a:pt x="66" y="310"/>
                </a:lnTo>
                <a:lnTo>
                  <a:pt x="46" y="324"/>
                </a:lnTo>
                <a:lnTo>
                  <a:pt x="44" y="354"/>
                </a:lnTo>
                <a:lnTo>
                  <a:pt x="36" y="362"/>
                </a:lnTo>
                <a:lnTo>
                  <a:pt x="36" y="382"/>
                </a:lnTo>
                <a:lnTo>
                  <a:pt x="22" y="388"/>
                </a:lnTo>
                <a:lnTo>
                  <a:pt x="16" y="402"/>
                </a:lnTo>
                <a:lnTo>
                  <a:pt x="20" y="418"/>
                </a:lnTo>
                <a:lnTo>
                  <a:pt x="34" y="428"/>
                </a:lnTo>
                <a:lnTo>
                  <a:pt x="50" y="430"/>
                </a:lnTo>
                <a:lnTo>
                  <a:pt x="54" y="462"/>
                </a:lnTo>
                <a:lnTo>
                  <a:pt x="90" y="496"/>
                </a:lnTo>
                <a:lnTo>
                  <a:pt x="112" y="500"/>
                </a:lnTo>
                <a:lnTo>
                  <a:pt x="140" y="488"/>
                </a:lnTo>
                <a:lnTo>
                  <a:pt x="170" y="482"/>
                </a:lnTo>
                <a:lnTo>
                  <a:pt x="196" y="482"/>
                </a:lnTo>
                <a:lnTo>
                  <a:pt x="214" y="494"/>
                </a:lnTo>
                <a:lnTo>
                  <a:pt x="222" y="498"/>
                </a:lnTo>
                <a:lnTo>
                  <a:pt x="236" y="496"/>
                </a:lnTo>
                <a:lnTo>
                  <a:pt x="272" y="462"/>
                </a:lnTo>
                <a:lnTo>
                  <a:pt x="306" y="446"/>
                </a:lnTo>
                <a:lnTo>
                  <a:pt x="334" y="422"/>
                </a:lnTo>
                <a:lnTo>
                  <a:pt x="364" y="400"/>
                </a:lnTo>
                <a:lnTo>
                  <a:pt x="364" y="334"/>
                </a:lnTo>
                <a:lnTo>
                  <a:pt x="374" y="326"/>
                </a:lnTo>
                <a:lnTo>
                  <a:pt x="374" y="312"/>
                </a:lnTo>
                <a:lnTo>
                  <a:pt x="384" y="304"/>
                </a:lnTo>
                <a:lnTo>
                  <a:pt x="372" y="292"/>
                </a:lnTo>
                <a:lnTo>
                  <a:pt x="368" y="280"/>
                </a:lnTo>
                <a:lnTo>
                  <a:pt x="384" y="266"/>
                </a:lnTo>
                <a:lnTo>
                  <a:pt x="364" y="238"/>
                </a:lnTo>
                <a:lnTo>
                  <a:pt x="344" y="240"/>
                </a:lnTo>
                <a:lnTo>
                  <a:pt x="324" y="232"/>
                </a:lnTo>
                <a:lnTo>
                  <a:pt x="306" y="232"/>
                </a:lnTo>
                <a:lnTo>
                  <a:pt x="300" y="222"/>
                </a:lnTo>
                <a:lnTo>
                  <a:pt x="300" y="194"/>
                </a:lnTo>
                <a:lnTo>
                  <a:pt x="292" y="184"/>
                </a:lnTo>
                <a:lnTo>
                  <a:pt x="294" y="168"/>
                </a:lnTo>
                <a:lnTo>
                  <a:pt x="306" y="150"/>
                </a:lnTo>
                <a:lnTo>
                  <a:pt x="314" y="136"/>
                </a:lnTo>
                <a:lnTo>
                  <a:pt x="308" y="116"/>
                </a:lnTo>
                <a:lnTo>
                  <a:pt x="288" y="98"/>
                </a:lnTo>
                <a:lnTo>
                  <a:pt x="274" y="76"/>
                </a:lnTo>
                <a:lnTo>
                  <a:pt x="254" y="60"/>
                </a:lnTo>
                <a:lnTo>
                  <a:pt x="232" y="56"/>
                </a:lnTo>
                <a:lnTo>
                  <a:pt x="206" y="40"/>
                </a:lnTo>
                <a:lnTo>
                  <a:pt x="192" y="22"/>
                </a:lnTo>
                <a:lnTo>
                  <a:pt x="184" y="8"/>
                </a:lnTo>
                <a:lnTo>
                  <a:pt x="182" y="0"/>
                </a:lnTo>
                <a:lnTo>
                  <a:pt x="146" y="0"/>
                </a:lnTo>
                <a:lnTo>
                  <a:pt x="134" y="16"/>
                </a:lnTo>
                <a:lnTo>
                  <a:pt x="102" y="16"/>
                </a:lnTo>
                <a:lnTo>
                  <a:pt x="96" y="38"/>
                </a:lnTo>
                <a:lnTo>
                  <a:pt x="70" y="42"/>
                </a:lnTo>
                <a:lnTo>
                  <a:pt x="66" y="58"/>
                </a:lnTo>
                <a:lnTo>
                  <a:pt x="100" y="60"/>
                </a:lnTo>
                <a:lnTo>
                  <a:pt x="104" y="76"/>
                </a:lnTo>
                <a:lnTo>
                  <a:pt x="92" y="92"/>
                </a:lnTo>
                <a:lnTo>
                  <a:pt x="84" y="106"/>
                </a:lnTo>
                <a:lnTo>
                  <a:pt x="60" y="106"/>
                </a:lnTo>
                <a:lnTo>
                  <a:pt x="46" y="120"/>
                </a:lnTo>
                <a:lnTo>
                  <a:pt x="52" y="132"/>
                </a:lnTo>
                <a:lnTo>
                  <a:pt x="64" y="140"/>
                </a:lnTo>
                <a:lnTo>
                  <a:pt x="60" y="158"/>
                </a:lnTo>
                <a:lnTo>
                  <a:pt x="44" y="156"/>
                </a:lnTo>
                <a:lnTo>
                  <a:pt x="42" y="174"/>
                </a:lnTo>
                <a:lnTo>
                  <a:pt x="30" y="180"/>
                </a:lnTo>
                <a:lnTo>
                  <a:pt x="2" y="176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1" name="Freeform 10"/>
          <p:cNvSpPr>
            <a:spLocks/>
          </p:cNvSpPr>
          <p:nvPr/>
        </p:nvSpPr>
        <p:spPr bwMode="gray">
          <a:xfrm>
            <a:off x="2875874" y="578469"/>
            <a:ext cx="2125177" cy="2018262"/>
          </a:xfrm>
          <a:custGeom>
            <a:avLst/>
            <a:gdLst>
              <a:gd name="T0" fmla="*/ 2 w 384"/>
              <a:gd name="T1" fmla="*/ 190 h 500"/>
              <a:gd name="T2" fmla="*/ 6 w 384"/>
              <a:gd name="T3" fmla="*/ 240 h 500"/>
              <a:gd name="T4" fmla="*/ 40 w 384"/>
              <a:gd name="T5" fmla="*/ 222 h 500"/>
              <a:gd name="T6" fmla="*/ 76 w 384"/>
              <a:gd name="T7" fmla="*/ 254 h 500"/>
              <a:gd name="T8" fmla="*/ 112 w 384"/>
              <a:gd name="T9" fmla="*/ 230 h 500"/>
              <a:gd name="T10" fmla="*/ 138 w 384"/>
              <a:gd name="T11" fmla="*/ 202 h 500"/>
              <a:gd name="T12" fmla="*/ 178 w 384"/>
              <a:gd name="T13" fmla="*/ 228 h 500"/>
              <a:gd name="T14" fmla="*/ 200 w 384"/>
              <a:gd name="T15" fmla="*/ 248 h 500"/>
              <a:gd name="T16" fmla="*/ 176 w 384"/>
              <a:gd name="T17" fmla="*/ 294 h 500"/>
              <a:gd name="T18" fmla="*/ 118 w 384"/>
              <a:gd name="T19" fmla="*/ 298 h 500"/>
              <a:gd name="T20" fmla="*/ 86 w 384"/>
              <a:gd name="T21" fmla="*/ 288 h 500"/>
              <a:gd name="T22" fmla="*/ 46 w 384"/>
              <a:gd name="T23" fmla="*/ 324 h 500"/>
              <a:gd name="T24" fmla="*/ 36 w 384"/>
              <a:gd name="T25" fmla="*/ 362 h 500"/>
              <a:gd name="T26" fmla="*/ 22 w 384"/>
              <a:gd name="T27" fmla="*/ 388 h 500"/>
              <a:gd name="T28" fmla="*/ 20 w 384"/>
              <a:gd name="T29" fmla="*/ 418 h 500"/>
              <a:gd name="T30" fmla="*/ 50 w 384"/>
              <a:gd name="T31" fmla="*/ 430 h 500"/>
              <a:gd name="T32" fmla="*/ 90 w 384"/>
              <a:gd name="T33" fmla="*/ 496 h 500"/>
              <a:gd name="T34" fmla="*/ 140 w 384"/>
              <a:gd name="T35" fmla="*/ 488 h 500"/>
              <a:gd name="T36" fmla="*/ 196 w 384"/>
              <a:gd name="T37" fmla="*/ 482 h 500"/>
              <a:gd name="T38" fmla="*/ 222 w 384"/>
              <a:gd name="T39" fmla="*/ 498 h 500"/>
              <a:gd name="T40" fmla="*/ 272 w 384"/>
              <a:gd name="T41" fmla="*/ 462 h 500"/>
              <a:gd name="T42" fmla="*/ 334 w 384"/>
              <a:gd name="T43" fmla="*/ 422 h 500"/>
              <a:gd name="T44" fmla="*/ 364 w 384"/>
              <a:gd name="T45" fmla="*/ 334 h 500"/>
              <a:gd name="T46" fmla="*/ 374 w 384"/>
              <a:gd name="T47" fmla="*/ 312 h 500"/>
              <a:gd name="T48" fmla="*/ 372 w 384"/>
              <a:gd name="T49" fmla="*/ 292 h 500"/>
              <a:gd name="T50" fmla="*/ 384 w 384"/>
              <a:gd name="T51" fmla="*/ 266 h 500"/>
              <a:gd name="T52" fmla="*/ 344 w 384"/>
              <a:gd name="T53" fmla="*/ 240 h 500"/>
              <a:gd name="T54" fmla="*/ 306 w 384"/>
              <a:gd name="T55" fmla="*/ 232 h 500"/>
              <a:gd name="T56" fmla="*/ 300 w 384"/>
              <a:gd name="T57" fmla="*/ 194 h 500"/>
              <a:gd name="T58" fmla="*/ 294 w 384"/>
              <a:gd name="T59" fmla="*/ 168 h 500"/>
              <a:gd name="T60" fmla="*/ 314 w 384"/>
              <a:gd name="T61" fmla="*/ 136 h 500"/>
              <a:gd name="T62" fmla="*/ 288 w 384"/>
              <a:gd name="T63" fmla="*/ 98 h 500"/>
              <a:gd name="T64" fmla="*/ 254 w 384"/>
              <a:gd name="T65" fmla="*/ 60 h 500"/>
              <a:gd name="T66" fmla="*/ 206 w 384"/>
              <a:gd name="T67" fmla="*/ 40 h 500"/>
              <a:gd name="T68" fmla="*/ 184 w 384"/>
              <a:gd name="T69" fmla="*/ 8 h 500"/>
              <a:gd name="T70" fmla="*/ 146 w 384"/>
              <a:gd name="T71" fmla="*/ 0 h 500"/>
              <a:gd name="T72" fmla="*/ 102 w 384"/>
              <a:gd name="T73" fmla="*/ 16 h 500"/>
              <a:gd name="T74" fmla="*/ 70 w 384"/>
              <a:gd name="T75" fmla="*/ 42 h 500"/>
              <a:gd name="T76" fmla="*/ 100 w 384"/>
              <a:gd name="T77" fmla="*/ 60 h 500"/>
              <a:gd name="T78" fmla="*/ 92 w 384"/>
              <a:gd name="T79" fmla="*/ 92 h 500"/>
              <a:gd name="T80" fmla="*/ 60 w 384"/>
              <a:gd name="T81" fmla="*/ 106 h 500"/>
              <a:gd name="T82" fmla="*/ 52 w 384"/>
              <a:gd name="T83" fmla="*/ 132 h 500"/>
              <a:gd name="T84" fmla="*/ 60 w 384"/>
              <a:gd name="T85" fmla="*/ 158 h 500"/>
              <a:gd name="T86" fmla="*/ 42 w 384"/>
              <a:gd name="T87" fmla="*/ 174 h 500"/>
              <a:gd name="T88" fmla="*/ 2 w 384"/>
              <a:gd name="T89" fmla="*/ 176 h 5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4"/>
              <a:gd name="T136" fmla="*/ 0 h 500"/>
              <a:gd name="T137" fmla="*/ 384 w 384"/>
              <a:gd name="T138" fmla="*/ 500 h 5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4" h="500">
                <a:moveTo>
                  <a:pt x="2" y="176"/>
                </a:moveTo>
                <a:lnTo>
                  <a:pt x="2" y="190"/>
                </a:lnTo>
                <a:lnTo>
                  <a:pt x="0" y="214"/>
                </a:lnTo>
                <a:lnTo>
                  <a:pt x="6" y="240"/>
                </a:lnTo>
                <a:lnTo>
                  <a:pt x="20" y="240"/>
                </a:lnTo>
                <a:lnTo>
                  <a:pt x="40" y="222"/>
                </a:lnTo>
                <a:lnTo>
                  <a:pt x="64" y="242"/>
                </a:lnTo>
                <a:lnTo>
                  <a:pt x="76" y="254"/>
                </a:lnTo>
                <a:lnTo>
                  <a:pt x="100" y="248"/>
                </a:lnTo>
                <a:lnTo>
                  <a:pt x="112" y="230"/>
                </a:lnTo>
                <a:lnTo>
                  <a:pt x="128" y="220"/>
                </a:lnTo>
                <a:lnTo>
                  <a:pt x="138" y="202"/>
                </a:lnTo>
                <a:lnTo>
                  <a:pt x="166" y="202"/>
                </a:lnTo>
                <a:lnTo>
                  <a:pt x="178" y="228"/>
                </a:lnTo>
                <a:lnTo>
                  <a:pt x="186" y="242"/>
                </a:lnTo>
                <a:lnTo>
                  <a:pt x="200" y="248"/>
                </a:lnTo>
                <a:lnTo>
                  <a:pt x="196" y="270"/>
                </a:lnTo>
                <a:lnTo>
                  <a:pt x="176" y="294"/>
                </a:lnTo>
                <a:lnTo>
                  <a:pt x="152" y="304"/>
                </a:lnTo>
                <a:lnTo>
                  <a:pt x="118" y="298"/>
                </a:lnTo>
                <a:lnTo>
                  <a:pt x="98" y="292"/>
                </a:lnTo>
                <a:lnTo>
                  <a:pt x="86" y="288"/>
                </a:lnTo>
                <a:lnTo>
                  <a:pt x="66" y="310"/>
                </a:lnTo>
                <a:lnTo>
                  <a:pt x="46" y="324"/>
                </a:lnTo>
                <a:lnTo>
                  <a:pt x="44" y="354"/>
                </a:lnTo>
                <a:lnTo>
                  <a:pt x="36" y="362"/>
                </a:lnTo>
                <a:lnTo>
                  <a:pt x="36" y="382"/>
                </a:lnTo>
                <a:lnTo>
                  <a:pt x="22" y="388"/>
                </a:lnTo>
                <a:lnTo>
                  <a:pt x="16" y="402"/>
                </a:lnTo>
                <a:lnTo>
                  <a:pt x="20" y="418"/>
                </a:lnTo>
                <a:lnTo>
                  <a:pt x="34" y="428"/>
                </a:lnTo>
                <a:lnTo>
                  <a:pt x="50" y="430"/>
                </a:lnTo>
                <a:lnTo>
                  <a:pt x="54" y="462"/>
                </a:lnTo>
                <a:lnTo>
                  <a:pt x="90" y="496"/>
                </a:lnTo>
                <a:lnTo>
                  <a:pt x="112" y="500"/>
                </a:lnTo>
                <a:lnTo>
                  <a:pt x="140" y="488"/>
                </a:lnTo>
                <a:lnTo>
                  <a:pt x="170" y="482"/>
                </a:lnTo>
                <a:lnTo>
                  <a:pt x="196" y="482"/>
                </a:lnTo>
                <a:lnTo>
                  <a:pt x="214" y="494"/>
                </a:lnTo>
                <a:lnTo>
                  <a:pt x="222" y="498"/>
                </a:lnTo>
                <a:lnTo>
                  <a:pt x="236" y="496"/>
                </a:lnTo>
                <a:lnTo>
                  <a:pt x="272" y="462"/>
                </a:lnTo>
                <a:lnTo>
                  <a:pt x="306" y="446"/>
                </a:lnTo>
                <a:lnTo>
                  <a:pt x="334" y="422"/>
                </a:lnTo>
                <a:lnTo>
                  <a:pt x="364" y="400"/>
                </a:lnTo>
                <a:lnTo>
                  <a:pt x="364" y="334"/>
                </a:lnTo>
                <a:lnTo>
                  <a:pt x="374" y="326"/>
                </a:lnTo>
                <a:lnTo>
                  <a:pt x="374" y="312"/>
                </a:lnTo>
                <a:lnTo>
                  <a:pt x="384" y="304"/>
                </a:lnTo>
                <a:lnTo>
                  <a:pt x="372" y="292"/>
                </a:lnTo>
                <a:lnTo>
                  <a:pt x="368" y="280"/>
                </a:lnTo>
                <a:lnTo>
                  <a:pt x="384" y="266"/>
                </a:lnTo>
                <a:lnTo>
                  <a:pt x="364" y="238"/>
                </a:lnTo>
                <a:lnTo>
                  <a:pt x="344" y="240"/>
                </a:lnTo>
                <a:lnTo>
                  <a:pt x="324" y="232"/>
                </a:lnTo>
                <a:lnTo>
                  <a:pt x="306" y="232"/>
                </a:lnTo>
                <a:lnTo>
                  <a:pt x="300" y="222"/>
                </a:lnTo>
                <a:lnTo>
                  <a:pt x="300" y="194"/>
                </a:lnTo>
                <a:lnTo>
                  <a:pt x="292" y="184"/>
                </a:lnTo>
                <a:lnTo>
                  <a:pt x="294" y="168"/>
                </a:lnTo>
                <a:lnTo>
                  <a:pt x="306" y="150"/>
                </a:lnTo>
                <a:lnTo>
                  <a:pt x="314" y="136"/>
                </a:lnTo>
                <a:lnTo>
                  <a:pt x="308" y="116"/>
                </a:lnTo>
                <a:lnTo>
                  <a:pt x="288" y="98"/>
                </a:lnTo>
                <a:lnTo>
                  <a:pt x="274" y="76"/>
                </a:lnTo>
                <a:lnTo>
                  <a:pt x="254" y="60"/>
                </a:lnTo>
                <a:lnTo>
                  <a:pt x="232" y="56"/>
                </a:lnTo>
                <a:lnTo>
                  <a:pt x="206" y="40"/>
                </a:lnTo>
                <a:lnTo>
                  <a:pt x="192" y="22"/>
                </a:lnTo>
                <a:lnTo>
                  <a:pt x="184" y="8"/>
                </a:lnTo>
                <a:lnTo>
                  <a:pt x="182" y="0"/>
                </a:lnTo>
                <a:lnTo>
                  <a:pt x="146" y="0"/>
                </a:lnTo>
                <a:lnTo>
                  <a:pt x="134" y="16"/>
                </a:lnTo>
                <a:lnTo>
                  <a:pt x="102" y="16"/>
                </a:lnTo>
                <a:lnTo>
                  <a:pt x="96" y="38"/>
                </a:lnTo>
                <a:lnTo>
                  <a:pt x="70" y="42"/>
                </a:lnTo>
                <a:lnTo>
                  <a:pt x="66" y="58"/>
                </a:lnTo>
                <a:lnTo>
                  <a:pt x="100" y="60"/>
                </a:lnTo>
                <a:lnTo>
                  <a:pt x="104" y="76"/>
                </a:lnTo>
                <a:lnTo>
                  <a:pt x="92" y="92"/>
                </a:lnTo>
                <a:lnTo>
                  <a:pt x="84" y="106"/>
                </a:lnTo>
                <a:lnTo>
                  <a:pt x="60" y="106"/>
                </a:lnTo>
                <a:lnTo>
                  <a:pt x="46" y="120"/>
                </a:lnTo>
                <a:lnTo>
                  <a:pt x="52" y="132"/>
                </a:lnTo>
                <a:lnTo>
                  <a:pt x="64" y="140"/>
                </a:lnTo>
                <a:lnTo>
                  <a:pt x="60" y="158"/>
                </a:lnTo>
                <a:lnTo>
                  <a:pt x="44" y="156"/>
                </a:lnTo>
                <a:lnTo>
                  <a:pt x="42" y="174"/>
                </a:lnTo>
                <a:lnTo>
                  <a:pt x="30" y="180"/>
                </a:lnTo>
                <a:lnTo>
                  <a:pt x="2" y="176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2" name="Freeform 11"/>
          <p:cNvSpPr>
            <a:spLocks/>
          </p:cNvSpPr>
          <p:nvPr/>
        </p:nvSpPr>
        <p:spPr bwMode="gray">
          <a:xfrm>
            <a:off x="3883119" y="158671"/>
            <a:ext cx="3674786" cy="2212015"/>
          </a:xfrm>
          <a:custGeom>
            <a:avLst/>
            <a:gdLst>
              <a:gd name="T0" fmla="*/ 6 w 664"/>
              <a:gd name="T1" fmla="*/ 120 h 548"/>
              <a:gd name="T2" fmla="*/ 50 w 664"/>
              <a:gd name="T3" fmla="*/ 160 h 548"/>
              <a:gd name="T4" fmla="*/ 94 w 664"/>
              <a:gd name="T5" fmla="*/ 184 h 548"/>
              <a:gd name="T6" fmla="*/ 126 w 664"/>
              <a:gd name="T7" fmla="*/ 220 h 548"/>
              <a:gd name="T8" fmla="*/ 112 w 664"/>
              <a:gd name="T9" fmla="*/ 274 h 548"/>
              <a:gd name="T10" fmla="*/ 118 w 664"/>
              <a:gd name="T11" fmla="*/ 300 h 548"/>
              <a:gd name="T12" fmla="*/ 126 w 664"/>
              <a:gd name="T13" fmla="*/ 336 h 548"/>
              <a:gd name="T14" fmla="*/ 160 w 664"/>
              <a:gd name="T15" fmla="*/ 344 h 548"/>
              <a:gd name="T16" fmla="*/ 200 w 664"/>
              <a:gd name="T17" fmla="*/ 370 h 548"/>
              <a:gd name="T18" fmla="*/ 188 w 664"/>
              <a:gd name="T19" fmla="*/ 398 h 548"/>
              <a:gd name="T20" fmla="*/ 194 w 664"/>
              <a:gd name="T21" fmla="*/ 416 h 548"/>
              <a:gd name="T22" fmla="*/ 182 w 664"/>
              <a:gd name="T23" fmla="*/ 442 h 548"/>
              <a:gd name="T24" fmla="*/ 202 w 664"/>
              <a:gd name="T25" fmla="*/ 516 h 548"/>
              <a:gd name="T26" fmla="*/ 242 w 664"/>
              <a:gd name="T27" fmla="*/ 486 h 548"/>
              <a:gd name="T28" fmla="*/ 266 w 664"/>
              <a:gd name="T29" fmla="*/ 486 h 548"/>
              <a:gd name="T30" fmla="*/ 298 w 664"/>
              <a:gd name="T31" fmla="*/ 488 h 548"/>
              <a:gd name="T32" fmla="*/ 328 w 664"/>
              <a:gd name="T33" fmla="*/ 482 h 548"/>
              <a:gd name="T34" fmla="*/ 346 w 664"/>
              <a:gd name="T35" fmla="*/ 514 h 548"/>
              <a:gd name="T36" fmla="*/ 414 w 664"/>
              <a:gd name="T37" fmla="*/ 538 h 548"/>
              <a:gd name="T38" fmla="*/ 490 w 664"/>
              <a:gd name="T39" fmla="*/ 540 h 548"/>
              <a:gd name="T40" fmla="*/ 528 w 664"/>
              <a:gd name="T41" fmla="*/ 548 h 548"/>
              <a:gd name="T42" fmla="*/ 582 w 664"/>
              <a:gd name="T43" fmla="*/ 540 h 548"/>
              <a:gd name="T44" fmla="*/ 620 w 664"/>
              <a:gd name="T45" fmla="*/ 534 h 548"/>
              <a:gd name="T46" fmla="*/ 664 w 664"/>
              <a:gd name="T47" fmla="*/ 506 h 548"/>
              <a:gd name="T48" fmla="*/ 652 w 664"/>
              <a:gd name="T49" fmla="*/ 456 h 548"/>
              <a:gd name="T50" fmla="*/ 600 w 664"/>
              <a:gd name="T51" fmla="*/ 390 h 548"/>
              <a:gd name="T52" fmla="*/ 584 w 664"/>
              <a:gd name="T53" fmla="*/ 342 h 548"/>
              <a:gd name="T54" fmla="*/ 574 w 664"/>
              <a:gd name="T55" fmla="*/ 310 h 548"/>
              <a:gd name="T56" fmla="*/ 512 w 664"/>
              <a:gd name="T57" fmla="*/ 248 h 548"/>
              <a:gd name="T58" fmla="*/ 452 w 664"/>
              <a:gd name="T59" fmla="*/ 170 h 548"/>
              <a:gd name="T60" fmla="*/ 432 w 664"/>
              <a:gd name="T61" fmla="*/ 138 h 548"/>
              <a:gd name="T62" fmla="*/ 406 w 664"/>
              <a:gd name="T63" fmla="*/ 72 h 548"/>
              <a:gd name="T64" fmla="*/ 398 w 664"/>
              <a:gd name="T65" fmla="*/ 32 h 548"/>
              <a:gd name="T66" fmla="*/ 374 w 664"/>
              <a:gd name="T67" fmla="*/ 0 h 548"/>
              <a:gd name="T68" fmla="*/ 350 w 664"/>
              <a:gd name="T69" fmla="*/ 36 h 548"/>
              <a:gd name="T70" fmla="*/ 330 w 664"/>
              <a:gd name="T71" fmla="*/ 64 h 548"/>
              <a:gd name="T72" fmla="*/ 294 w 664"/>
              <a:gd name="T73" fmla="*/ 48 h 548"/>
              <a:gd name="T74" fmla="*/ 278 w 664"/>
              <a:gd name="T75" fmla="*/ 92 h 548"/>
              <a:gd name="T76" fmla="*/ 154 w 664"/>
              <a:gd name="T77" fmla="*/ 96 h 548"/>
              <a:gd name="T78" fmla="*/ 102 w 664"/>
              <a:gd name="T79" fmla="*/ 80 h 548"/>
              <a:gd name="T80" fmla="*/ 64 w 664"/>
              <a:gd name="T81" fmla="*/ 96 h 548"/>
              <a:gd name="T82" fmla="*/ 24 w 664"/>
              <a:gd name="T83" fmla="*/ 86 h 5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64"/>
              <a:gd name="T127" fmla="*/ 0 h 548"/>
              <a:gd name="T128" fmla="*/ 664 w 664"/>
              <a:gd name="T129" fmla="*/ 548 h 5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64" h="548">
                <a:moveTo>
                  <a:pt x="0" y="104"/>
                </a:moveTo>
                <a:lnTo>
                  <a:pt x="6" y="120"/>
                </a:lnTo>
                <a:lnTo>
                  <a:pt x="24" y="144"/>
                </a:lnTo>
                <a:lnTo>
                  <a:pt x="50" y="160"/>
                </a:lnTo>
                <a:lnTo>
                  <a:pt x="72" y="164"/>
                </a:lnTo>
                <a:lnTo>
                  <a:pt x="94" y="184"/>
                </a:lnTo>
                <a:lnTo>
                  <a:pt x="104" y="204"/>
                </a:lnTo>
                <a:lnTo>
                  <a:pt x="126" y="220"/>
                </a:lnTo>
                <a:lnTo>
                  <a:pt x="132" y="240"/>
                </a:lnTo>
                <a:lnTo>
                  <a:pt x="112" y="274"/>
                </a:lnTo>
                <a:lnTo>
                  <a:pt x="110" y="288"/>
                </a:lnTo>
                <a:lnTo>
                  <a:pt x="118" y="300"/>
                </a:lnTo>
                <a:lnTo>
                  <a:pt x="118" y="328"/>
                </a:lnTo>
                <a:lnTo>
                  <a:pt x="126" y="336"/>
                </a:lnTo>
                <a:lnTo>
                  <a:pt x="144" y="336"/>
                </a:lnTo>
                <a:lnTo>
                  <a:pt x="160" y="344"/>
                </a:lnTo>
                <a:lnTo>
                  <a:pt x="182" y="344"/>
                </a:lnTo>
                <a:lnTo>
                  <a:pt x="200" y="370"/>
                </a:lnTo>
                <a:lnTo>
                  <a:pt x="186" y="384"/>
                </a:lnTo>
                <a:lnTo>
                  <a:pt x="188" y="398"/>
                </a:lnTo>
                <a:lnTo>
                  <a:pt x="202" y="408"/>
                </a:lnTo>
                <a:lnTo>
                  <a:pt x="194" y="416"/>
                </a:lnTo>
                <a:lnTo>
                  <a:pt x="192" y="432"/>
                </a:lnTo>
                <a:lnTo>
                  <a:pt x="182" y="442"/>
                </a:lnTo>
                <a:lnTo>
                  <a:pt x="182" y="506"/>
                </a:lnTo>
                <a:lnTo>
                  <a:pt x="202" y="516"/>
                </a:lnTo>
                <a:lnTo>
                  <a:pt x="226" y="514"/>
                </a:lnTo>
                <a:lnTo>
                  <a:pt x="242" y="486"/>
                </a:lnTo>
                <a:lnTo>
                  <a:pt x="258" y="474"/>
                </a:lnTo>
                <a:lnTo>
                  <a:pt x="266" y="486"/>
                </a:lnTo>
                <a:lnTo>
                  <a:pt x="266" y="498"/>
                </a:lnTo>
                <a:lnTo>
                  <a:pt x="298" y="488"/>
                </a:lnTo>
                <a:lnTo>
                  <a:pt x="302" y="480"/>
                </a:lnTo>
                <a:lnTo>
                  <a:pt x="328" y="482"/>
                </a:lnTo>
                <a:lnTo>
                  <a:pt x="346" y="500"/>
                </a:lnTo>
                <a:lnTo>
                  <a:pt x="346" y="514"/>
                </a:lnTo>
                <a:lnTo>
                  <a:pt x="378" y="516"/>
                </a:lnTo>
                <a:lnTo>
                  <a:pt x="414" y="538"/>
                </a:lnTo>
                <a:lnTo>
                  <a:pt x="442" y="546"/>
                </a:lnTo>
                <a:lnTo>
                  <a:pt x="490" y="540"/>
                </a:lnTo>
                <a:lnTo>
                  <a:pt x="518" y="540"/>
                </a:lnTo>
                <a:lnTo>
                  <a:pt x="528" y="548"/>
                </a:lnTo>
                <a:lnTo>
                  <a:pt x="558" y="536"/>
                </a:lnTo>
                <a:lnTo>
                  <a:pt x="582" y="540"/>
                </a:lnTo>
                <a:lnTo>
                  <a:pt x="602" y="546"/>
                </a:lnTo>
                <a:lnTo>
                  <a:pt x="620" y="534"/>
                </a:lnTo>
                <a:lnTo>
                  <a:pt x="646" y="506"/>
                </a:lnTo>
                <a:lnTo>
                  <a:pt x="664" y="506"/>
                </a:lnTo>
                <a:lnTo>
                  <a:pt x="660" y="492"/>
                </a:lnTo>
                <a:lnTo>
                  <a:pt x="652" y="456"/>
                </a:lnTo>
                <a:lnTo>
                  <a:pt x="648" y="438"/>
                </a:lnTo>
                <a:lnTo>
                  <a:pt x="600" y="390"/>
                </a:lnTo>
                <a:lnTo>
                  <a:pt x="590" y="372"/>
                </a:lnTo>
                <a:lnTo>
                  <a:pt x="584" y="342"/>
                </a:lnTo>
                <a:lnTo>
                  <a:pt x="568" y="334"/>
                </a:lnTo>
                <a:lnTo>
                  <a:pt x="574" y="310"/>
                </a:lnTo>
                <a:lnTo>
                  <a:pt x="544" y="288"/>
                </a:lnTo>
                <a:lnTo>
                  <a:pt x="512" y="248"/>
                </a:lnTo>
                <a:lnTo>
                  <a:pt x="492" y="218"/>
                </a:lnTo>
                <a:lnTo>
                  <a:pt x="452" y="170"/>
                </a:lnTo>
                <a:lnTo>
                  <a:pt x="438" y="144"/>
                </a:lnTo>
                <a:lnTo>
                  <a:pt x="432" y="138"/>
                </a:lnTo>
                <a:lnTo>
                  <a:pt x="432" y="110"/>
                </a:lnTo>
                <a:lnTo>
                  <a:pt x="406" y="72"/>
                </a:lnTo>
                <a:lnTo>
                  <a:pt x="398" y="54"/>
                </a:lnTo>
                <a:lnTo>
                  <a:pt x="398" y="32"/>
                </a:lnTo>
                <a:lnTo>
                  <a:pt x="384" y="10"/>
                </a:lnTo>
                <a:lnTo>
                  <a:pt x="374" y="0"/>
                </a:lnTo>
                <a:lnTo>
                  <a:pt x="350" y="0"/>
                </a:lnTo>
                <a:lnTo>
                  <a:pt x="350" y="36"/>
                </a:lnTo>
                <a:lnTo>
                  <a:pt x="342" y="66"/>
                </a:lnTo>
                <a:lnTo>
                  <a:pt x="330" y="64"/>
                </a:lnTo>
                <a:lnTo>
                  <a:pt x="316" y="48"/>
                </a:lnTo>
                <a:lnTo>
                  <a:pt x="294" y="48"/>
                </a:lnTo>
                <a:lnTo>
                  <a:pt x="278" y="60"/>
                </a:lnTo>
                <a:lnTo>
                  <a:pt x="278" y="92"/>
                </a:lnTo>
                <a:lnTo>
                  <a:pt x="270" y="98"/>
                </a:lnTo>
                <a:lnTo>
                  <a:pt x="154" y="96"/>
                </a:lnTo>
                <a:lnTo>
                  <a:pt x="136" y="82"/>
                </a:lnTo>
                <a:lnTo>
                  <a:pt x="102" y="80"/>
                </a:lnTo>
                <a:lnTo>
                  <a:pt x="92" y="94"/>
                </a:lnTo>
                <a:lnTo>
                  <a:pt x="64" y="96"/>
                </a:lnTo>
                <a:lnTo>
                  <a:pt x="50" y="84"/>
                </a:lnTo>
                <a:lnTo>
                  <a:pt x="24" y="86"/>
                </a:lnTo>
                <a:lnTo>
                  <a:pt x="0" y="104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3" name="Freeform 12"/>
          <p:cNvSpPr>
            <a:spLocks/>
          </p:cNvSpPr>
          <p:nvPr/>
        </p:nvSpPr>
        <p:spPr bwMode="gray">
          <a:xfrm>
            <a:off x="3883119" y="158671"/>
            <a:ext cx="3674786" cy="2212015"/>
          </a:xfrm>
          <a:custGeom>
            <a:avLst/>
            <a:gdLst>
              <a:gd name="T0" fmla="*/ 6 w 664"/>
              <a:gd name="T1" fmla="*/ 120 h 548"/>
              <a:gd name="T2" fmla="*/ 50 w 664"/>
              <a:gd name="T3" fmla="*/ 160 h 548"/>
              <a:gd name="T4" fmla="*/ 94 w 664"/>
              <a:gd name="T5" fmla="*/ 184 h 548"/>
              <a:gd name="T6" fmla="*/ 126 w 664"/>
              <a:gd name="T7" fmla="*/ 220 h 548"/>
              <a:gd name="T8" fmla="*/ 112 w 664"/>
              <a:gd name="T9" fmla="*/ 274 h 548"/>
              <a:gd name="T10" fmla="*/ 118 w 664"/>
              <a:gd name="T11" fmla="*/ 300 h 548"/>
              <a:gd name="T12" fmla="*/ 126 w 664"/>
              <a:gd name="T13" fmla="*/ 336 h 548"/>
              <a:gd name="T14" fmla="*/ 160 w 664"/>
              <a:gd name="T15" fmla="*/ 344 h 548"/>
              <a:gd name="T16" fmla="*/ 200 w 664"/>
              <a:gd name="T17" fmla="*/ 370 h 548"/>
              <a:gd name="T18" fmla="*/ 188 w 664"/>
              <a:gd name="T19" fmla="*/ 398 h 548"/>
              <a:gd name="T20" fmla="*/ 194 w 664"/>
              <a:gd name="T21" fmla="*/ 416 h 548"/>
              <a:gd name="T22" fmla="*/ 182 w 664"/>
              <a:gd name="T23" fmla="*/ 442 h 548"/>
              <a:gd name="T24" fmla="*/ 202 w 664"/>
              <a:gd name="T25" fmla="*/ 516 h 548"/>
              <a:gd name="T26" fmla="*/ 242 w 664"/>
              <a:gd name="T27" fmla="*/ 486 h 548"/>
              <a:gd name="T28" fmla="*/ 266 w 664"/>
              <a:gd name="T29" fmla="*/ 486 h 548"/>
              <a:gd name="T30" fmla="*/ 298 w 664"/>
              <a:gd name="T31" fmla="*/ 488 h 548"/>
              <a:gd name="T32" fmla="*/ 328 w 664"/>
              <a:gd name="T33" fmla="*/ 482 h 548"/>
              <a:gd name="T34" fmla="*/ 346 w 664"/>
              <a:gd name="T35" fmla="*/ 514 h 548"/>
              <a:gd name="T36" fmla="*/ 414 w 664"/>
              <a:gd name="T37" fmla="*/ 538 h 548"/>
              <a:gd name="T38" fmla="*/ 490 w 664"/>
              <a:gd name="T39" fmla="*/ 540 h 548"/>
              <a:gd name="T40" fmla="*/ 528 w 664"/>
              <a:gd name="T41" fmla="*/ 548 h 548"/>
              <a:gd name="T42" fmla="*/ 582 w 664"/>
              <a:gd name="T43" fmla="*/ 540 h 548"/>
              <a:gd name="T44" fmla="*/ 620 w 664"/>
              <a:gd name="T45" fmla="*/ 534 h 548"/>
              <a:gd name="T46" fmla="*/ 664 w 664"/>
              <a:gd name="T47" fmla="*/ 506 h 548"/>
              <a:gd name="T48" fmla="*/ 652 w 664"/>
              <a:gd name="T49" fmla="*/ 456 h 548"/>
              <a:gd name="T50" fmla="*/ 600 w 664"/>
              <a:gd name="T51" fmla="*/ 390 h 548"/>
              <a:gd name="T52" fmla="*/ 584 w 664"/>
              <a:gd name="T53" fmla="*/ 342 h 548"/>
              <a:gd name="T54" fmla="*/ 574 w 664"/>
              <a:gd name="T55" fmla="*/ 310 h 548"/>
              <a:gd name="T56" fmla="*/ 512 w 664"/>
              <a:gd name="T57" fmla="*/ 248 h 548"/>
              <a:gd name="T58" fmla="*/ 452 w 664"/>
              <a:gd name="T59" fmla="*/ 170 h 548"/>
              <a:gd name="T60" fmla="*/ 432 w 664"/>
              <a:gd name="T61" fmla="*/ 138 h 548"/>
              <a:gd name="T62" fmla="*/ 406 w 664"/>
              <a:gd name="T63" fmla="*/ 72 h 548"/>
              <a:gd name="T64" fmla="*/ 398 w 664"/>
              <a:gd name="T65" fmla="*/ 32 h 548"/>
              <a:gd name="T66" fmla="*/ 374 w 664"/>
              <a:gd name="T67" fmla="*/ 0 h 548"/>
              <a:gd name="T68" fmla="*/ 350 w 664"/>
              <a:gd name="T69" fmla="*/ 36 h 548"/>
              <a:gd name="T70" fmla="*/ 330 w 664"/>
              <a:gd name="T71" fmla="*/ 64 h 548"/>
              <a:gd name="T72" fmla="*/ 294 w 664"/>
              <a:gd name="T73" fmla="*/ 48 h 548"/>
              <a:gd name="T74" fmla="*/ 278 w 664"/>
              <a:gd name="T75" fmla="*/ 92 h 548"/>
              <a:gd name="T76" fmla="*/ 154 w 664"/>
              <a:gd name="T77" fmla="*/ 96 h 548"/>
              <a:gd name="T78" fmla="*/ 102 w 664"/>
              <a:gd name="T79" fmla="*/ 80 h 548"/>
              <a:gd name="T80" fmla="*/ 64 w 664"/>
              <a:gd name="T81" fmla="*/ 96 h 548"/>
              <a:gd name="T82" fmla="*/ 24 w 664"/>
              <a:gd name="T83" fmla="*/ 86 h 5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64"/>
              <a:gd name="T127" fmla="*/ 0 h 548"/>
              <a:gd name="T128" fmla="*/ 664 w 664"/>
              <a:gd name="T129" fmla="*/ 548 h 5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64" h="548">
                <a:moveTo>
                  <a:pt x="0" y="104"/>
                </a:moveTo>
                <a:lnTo>
                  <a:pt x="6" y="120"/>
                </a:lnTo>
                <a:lnTo>
                  <a:pt x="24" y="144"/>
                </a:lnTo>
                <a:lnTo>
                  <a:pt x="50" y="160"/>
                </a:lnTo>
                <a:lnTo>
                  <a:pt x="72" y="164"/>
                </a:lnTo>
                <a:lnTo>
                  <a:pt x="94" y="184"/>
                </a:lnTo>
                <a:lnTo>
                  <a:pt x="104" y="204"/>
                </a:lnTo>
                <a:lnTo>
                  <a:pt x="126" y="220"/>
                </a:lnTo>
                <a:lnTo>
                  <a:pt x="132" y="240"/>
                </a:lnTo>
                <a:lnTo>
                  <a:pt x="112" y="274"/>
                </a:lnTo>
                <a:lnTo>
                  <a:pt x="110" y="288"/>
                </a:lnTo>
                <a:lnTo>
                  <a:pt x="118" y="300"/>
                </a:lnTo>
                <a:lnTo>
                  <a:pt x="118" y="328"/>
                </a:lnTo>
                <a:lnTo>
                  <a:pt x="126" y="336"/>
                </a:lnTo>
                <a:lnTo>
                  <a:pt x="144" y="336"/>
                </a:lnTo>
                <a:lnTo>
                  <a:pt x="160" y="344"/>
                </a:lnTo>
                <a:lnTo>
                  <a:pt x="182" y="344"/>
                </a:lnTo>
                <a:lnTo>
                  <a:pt x="200" y="370"/>
                </a:lnTo>
                <a:lnTo>
                  <a:pt x="186" y="384"/>
                </a:lnTo>
                <a:lnTo>
                  <a:pt x="188" y="398"/>
                </a:lnTo>
                <a:lnTo>
                  <a:pt x="202" y="408"/>
                </a:lnTo>
                <a:lnTo>
                  <a:pt x="194" y="416"/>
                </a:lnTo>
                <a:lnTo>
                  <a:pt x="192" y="432"/>
                </a:lnTo>
                <a:lnTo>
                  <a:pt x="182" y="442"/>
                </a:lnTo>
                <a:lnTo>
                  <a:pt x="182" y="506"/>
                </a:lnTo>
                <a:lnTo>
                  <a:pt x="202" y="516"/>
                </a:lnTo>
                <a:lnTo>
                  <a:pt x="226" y="514"/>
                </a:lnTo>
                <a:lnTo>
                  <a:pt x="242" y="486"/>
                </a:lnTo>
                <a:lnTo>
                  <a:pt x="258" y="474"/>
                </a:lnTo>
                <a:lnTo>
                  <a:pt x="266" y="486"/>
                </a:lnTo>
                <a:lnTo>
                  <a:pt x="266" y="498"/>
                </a:lnTo>
                <a:lnTo>
                  <a:pt x="298" y="488"/>
                </a:lnTo>
                <a:lnTo>
                  <a:pt x="302" y="480"/>
                </a:lnTo>
                <a:lnTo>
                  <a:pt x="328" y="482"/>
                </a:lnTo>
                <a:lnTo>
                  <a:pt x="346" y="500"/>
                </a:lnTo>
                <a:lnTo>
                  <a:pt x="346" y="514"/>
                </a:lnTo>
                <a:lnTo>
                  <a:pt x="378" y="516"/>
                </a:lnTo>
                <a:lnTo>
                  <a:pt x="414" y="538"/>
                </a:lnTo>
                <a:lnTo>
                  <a:pt x="442" y="546"/>
                </a:lnTo>
                <a:lnTo>
                  <a:pt x="490" y="540"/>
                </a:lnTo>
                <a:lnTo>
                  <a:pt x="518" y="540"/>
                </a:lnTo>
                <a:lnTo>
                  <a:pt x="528" y="548"/>
                </a:lnTo>
                <a:lnTo>
                  <a:pt x="558" y="536"/>
                </a:lnTo>
                <a:lnTo>
                  <a:pt x="582" y="540"/>
                </a:lnTo>
                <a:lnTo>
                  <a:pt x="602" y="546"/>
                </a:lnTo>
                <a:lnTo>
                  <a:pt x="620" y="534"/>
                </a:lnTo>
                <a:lnTo>
                  <a:pt x="646" y="506"/>
                </a:lnTo>
                <a:lnTo>
                  <a:pt x="664" y="506"/>
                </a:lnTo>
                <a:lnTo>
                  <a:pt x="660" y="492"/>
                </a:lnTo>
                <a:lnTo>
                  <a:pt x="652" y="456"/>
                </a:lnTo>
                <a:lnTo>
                  <a:pt x="648" y="438"/>
                </a:lnTo>
                <a:lnTo>
                  <a:pt x="600" y="390"/>
                </a:lnTo>
                <a:lnTo>
                  <a:pt x="590" y="372"/>
                </a:lnTo>
                <a:lnTo>
                  <a:pt x="584" y="342"/>
                </a:lnTo>
                <a:lnTo>
                  <a:pt x="568" y="334"/>
                </a:lnTo>
                <a:lnTo>
                  <a:pt x="574" y="310"/>
                </a:lnTo>
                <a:lnTo>
                  <a:pt x="544" y="288"/>
                </a:lnTo>
                <a:lnTo>
                  <a:pt x="512" y="248"/>
                </a:lnTo>
                <a:lnTo>
                  <a:pt x="492" y="218"/>
                </a:lnTo>
                <a:lnTo>
                  <a:pt x="452" y="170"/>
                </a:lnTo>
                <a:lnTo>
                  <a:pt x="438" y="144"/>
                </a:lnTo>
                <a:lnTo>
                  <a:pt x="432" y="138"/>
                </a:lnTo>
                <a:lnTo>
                  <a:pt x="432" y="110"/>
                </a:lnTo>
                <a:lnTo>
                  <a:pt x="406" y="72"/>
                </a:lnTo>
                <a:lnTo>
                  <a:pt x="398" y="54"/>
                </a:lnTo>
                <a:lnTo>
                  <a:pt x="398" y="32"/>
                </a:lnTo>
                <a:lnTo>
                  <a:pt x="384" y="10"/>
                </a:lnTo>
                <a:lnTo>
                  <a:pt x="374" y="0"/>
                </a:lnTo>
                <a:lnTo>
                  <a:pt x="350" y="0"/>
                </a:lnTo>
                <a:lnTo>
                  <a:pt x="350" y="36"/>
                </a:lnTo>
                <a:lnTo>
                  <a:pt x="342" y="66"/>
                </a:lnTo>
                <a:lnTo>
                  <a:pt x="330" y="64"/>
                </a:lnTo>
                <a:lnTo>
                  <a:pt x="316" y="48"/>
                </a:lnTo>
                <a:lnTo>
                  <a:pt x="294" y="48"/>
                </a:lnTo>
                <a:lnTo>
                  <a:pt x="278" y="60"/>
                </a:lnTo>
                <a:lnTo>
                  <a:pt x="278" y="92"/>
                </a:lnTo>
                <a:lnTo>
                  <a:pt x="270" y="98"/>
                </a:lnTo>
                <a:lnTo>
                  <a:pt x="154" y="96"/>
                </a:lnTo>
                <a:lnTo>
                  <a:pt x="136" y="82"/>
                </a:lnTo>
                <a:lnTo>
                  <a:pt x="102" y="80"/>
                </a:lnTo>
                <a:lnTo>
                  <a:pt x="92" y="94"/>
                </a:lnTo>
                <a:lnTo>
                  <a:pt x="64" y="96"/>
                </a:lnTo>
                <a:lnTo>
                  <a:pt x="50" y="84"/>
                </a:lnTo>
                <a:lnTo>
                  <a:pt x="24" y="86"/>
                </a:lnTo>
                <a:lnTo>
                  <a:pt x="0" y="104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4" name="Freeform 13"/>
          <p:cNvSpPr>
            <a:spLocks/>
          </p:cNvSpPr>
          <p:nvPr/>
        </p:nvSpPr>
        <p:spPr bwMode="gray">
          <a:xfrm>
            <a:off x="1935041" y="1991253"/>
            <a:ext cx="985108" cy="314849"/>
          </a:xfrm>
          <a:custGeom>
            <a:avLst/>
            <a:gdLst>
              <a:gd name="T0" fmla="*/ 0 w 178"/>
              <a:gd name="T1" fmla="*/ 44 h 78"/>
              <a:gd name="T2" fmla="*/ 6 w 178"/>
              <a:gd name="T3" fmla="*/ 24 h 78"/>
              <a:gd name="T4" fmla="*/ 20 w 178"/>
              <a:gd name="T5" fmla="*/ 8 h 78"/>
              <a:gd name="T6" fmla="*/ 32 w 178"/>
              <a:gd name="T7" fmla="*/ 2 h 78"/>
              <a:gd name="T8" fmla="*/ 64 w 178"/>
              <a:gd name="T9" fmla="*/ 4 h 78"/>
              <a:gd name="T10" fmla="*/ 74 w 178"/>
              <a:gd name="T11" fmla="*/ 12 h 78"/>
              <a:gd name="T12" fmla="*/ 88 w 178"/>
              <a:gd name="T13" fmla="*/ 0 h 78"/>
              <a:gd name="T14" fmla="*/ 108 w 178"/>
              <a:gd name="T15" fmla="*/ 0 h 78"/>
              <a:gd name="T16" fmla="*/ 126 w 178"/>
              <a:gd name="T17" fmla="*/ 8 h 78"/>
              <a:gd name="T18" fmla="*/ 138 w 178"/>
              <a:gd name="T19" fmla="*/ 0 h 78"/>
              <a:gd name="T20" fmla="*/ 166 w 178"/>
              <a:gd name="T21" fmla="*/ 2 h 78"/>
              <a:gd name="T22" fmla="*/ 178 w 178"/>
              <a:gd name="T23" fmla="*/ 10 h 78"/>
              <a:gd name="T24" fmla="*/ 174 w 178"/>
              <a:gd name="T25" fmla="*/ 28 h 78"/>
              <a:gd name="T26" fmla="*/ 160 w 178"/>
              <a:gd name="T27" fmla="*/ 38 h 78"/>
              <a:gd name="T28" fmla="*/ 138 w 178"/>
              <a:gd name="T29" fmla="*/ 38 h 78"/>
              <a:gd name="T30" fmla="*/ 108 w 178"/>
              <a:gd name="T31" fmla="*/ 62 h 78"/>
              <a:gd name="T32" fmla="*/ 88 w 178"/>
              <a:gd name="T33" fmla="*/ 78 h 78"/>
              <a:gd name="T34" fmla="*/ 70 w 178"/>
              <a:gd name="T35" fmla="*/ 74 h 78"/>
              <a:gd name="T36" fmla="*/ 52 w 178"/>
              <a:gd name="T37" fmla="*/ 58 h 78"/>
              <a:gd name="T38" fmla="*/ 30 w 178"/>
              <a:gd name="T39" fmla="*/ 62 h 78"/>
              <a:gd name="T40" fmla="*/ 20 w 178"/>
              <a:gd name="T41" fmla="*/ 68 h 78"/>
              <a:gd name="T42" fmla="*/ 6 w 178"/>
              <a:gd name="T43" fmla="*/ 56 h 78"/>
              <a:gd name="T44" fmla="*/ 0 w 178"/>
              <a:gd name="T45" fmla="*/ 44 h 7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8"/>
              <a:gd name="T70" fmla="*/ 0 h 78"/>
              <a:gd name="T71" fmla="*/ 178 w 178"/>
              <a:gd name="T72" fmla="*/ 78 h 7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8" h="78">
                <a:moveTo>
                  <a:pt x="0" y="44"/>
                </a:moveTo>
                <a:lnTo>
                  <a:pt x="6" y="24"/>
                </a:lnTo>
                <a:lnTo>
                  <a:pt x="20" y="8"/>
                </a:lnTo>
                <a:lnTo>
                  <a:pt x="32" y="2"/>
                </a:lnTo>
                <a:lnTo>
                  <a:pt x="64" y="4"/>
                </a:lnTo>
                <a:lnTo>
                  <a:pt x="74" y="12"/>
                </a:lnTo>
                <a:lnTo>
                  <a:pt x="88" y="0"/>
                </a:lnTo>
                <a:lnTo>
                  <a:pt x="108" y="0"/>
                </a:lnTo>
                <a:lnTo>
                  <a:pt x="126" y="8"/>
                </a:lnTo>
                <a:lnTo>
                  <a:pt x="138" y="0"/>
                </a:lnTo>
                <a:lnTo>
                  <a:pt x="166" y="2"/>
                </a:lnTo>
                <a:lnTo>
                  <a:pt x="178" y="10"/>
                </a:lnTo>
                <a:lnTo>
                  <a:pt x="174" y="28"/>
                </a:lnTo>
                <a:lnTo>
                  <a:pt x="160" y="38"/>
                </a:lnTo>
                <a:lnTo>
                  <a:pt x="138" y="38"/>
                </a:lnTo>
                <a:lnTo>
                  <a:pt x="108" y="62"/>
                </a:lnTo>
                <a:lnTo>
                  <a:pt x="88" y="78"/>
                </a:lnTo>
                <a:lnTo>
                  <a:pt x="70" y="74"/>
                </a:lnTo>
                <a:lnTo>
                  <a:pt x="52" y="58"/>
                </a:lnTo>
                <a:lnTo>
                  <a:pt x="30" y="62"/>
                </a:lnTo>
                <a:lnTo>
                  <a:pt x="20" y="68"/>
                </a:lnTo>
                <a:lnTo>
                  <a:pt x="6" y="56"/>
                </a:lnTo>
                <a:lnTo>
                  <a:pt x="0" y="44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5" name="Freeform 14"/>
          <p:cNvSpPr>
            <a:spLocks/>
          </p:cNvSpPr>
          <p:nvPr/>
        </p:nvSpPr>
        <p:spPr bwMode="gray">
          <a:xfrm>
            <a:off x="1935041" y="1991253"/>
            <a:ext cx="985108" cy="314849"/>
          </a:xfrm>
          <a:custGeom>
            <a:avLst/>
            <a:gdLst>
              <a:gd name="T0" fmla="*/ 0 w 178"/>
              <a:gd name="T1" fmla="*/ 44 h 78"/>
              <a:gd name="T2" fmla="*/ 6 w 178"/>
              <a:gd name="T3" fmla="*/ 24 h 78"/>
              <a:gd name="T4" fmla="*/ 20 w 178"/>
              <a:gd name="T5" fmla="*/ 8 h 78"/>
              <a:gd name="T6" fmla="*/ 32 w 178"/>
              <a:gd name="T7" fmla="*/ 2 h 78"/>
              <a:gd name="T8" fmla="*/ 64 w 178"/>
              <a:gd name="T9" fmla="*/ 4 h 78"/>
              <a:gd name="T10" fmla="*/ 74 w 178"/>
              <a:gd name="T11" fmla="*/ 12 h 78"/>
              <a:gd name="T12" fmla="*/ 88 w 178"/>
              <a:gd name="T13" fmla="*/ 0 h 78"/>
              <a:gd name="T14" fmla="*/ 108 w 178"/>
              <a:gd name="T15" fmla="*/ 0 h 78"/>
              <a:gd name="T16" fmla="*/ 126 w 178"/>
              <a:gd name="T17" fmla="*/ 8 h 78"/>
              <a:gd name="T18" fmla="*/ 138 w 178"/>
              <a:gd name="T19" fmla="*/ 0 h 78"/>
              <a:gd name="T20" fmla="*/ 166 w 178"/>
              <a:gd name="T21" fmla="*/ 2 h 78"/>
              <a:gd name="T22" fmla="*/ 178 w 178"/>
              <a:gd name="T23" fmla="*/ 10 h 78"/>
              <a:gd name="T24" fmla="*/ 174 w 178"/>
              <a:gd name="T25" fmla="*/ 28 h 78"/>
              <a:gd name="T26" fmla="*/ 160 w 178"/>
              <a:gd name="T27" fmla="*/ 38 h 78"/>
              <a:gd name="T28" fmla="*/ 138 w 178"/>
              <a:gd name="T29" fmla="*/ 38 h 78"/>
              <a:gd name="T30" fmla="*/ 108 w 178"/>
              <a:gd name="T31" fmla="*/ 62 h 78"/>
              <a:gd name="T32" fmla="*/ 88 w 178"/>
              <a:gd name="T33" fmla="*/ 78 h 78"/>
              <a:gd name="T34" fmla="*/ 70 w 178"/>
              <a:gd name="T35" fmla="*/ 74 h 78"/>
              <a:gd name="T36" fmla="*/ 52 w 178"/>
              <a:gd name="T37" fmla="*/ 58 h 78"/>
              <a:gd name="T38" fmla="*/ 30 w 178"/>
              <a:gd name="T39" fmla="*/ 62 h 78"/>
              <a:gd name="T40" fmla="*/ 20 w 178"/>
              <a:gd name="T41" fmla="*/ 68 h 78"/>
              <a:gd name="T42" fmla="*/ 6 w 178"/>
              <a:gd name="T43" fmla="*/ 56 h 78"/>
              <a:gd name="T44" fmla="*/ 0 w 178"/>
              <a:gd name="T45" fmla="*/ 44 h 7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8"/>
              <a:gd name="T70" fmla="*/ 0 h 78"/>
              <a:gd name="T71" fmla="*/ 178 w 178"/>
              <a:gd name="T72" fmla="*/ 78 h 7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8" h="78">
                <a:moveTo>
                  <a:pt x="0" y="44"/>
                </a:moveTo>
                <a:lnTo>
                  <a:pt x="6" y="24"/>
                </a:lnTo>
                <a:lnTo>
                  <a:pt x="20" y="8"/>
                </a:lnTo>
                <a:lnTo>
                  <a:pt x="32" y="2"/>
                </a:lnTo>
                <a:lnTo>
                  <a:pt x="64" y="4"/>
                </a:lnTo>
                <a:lnTo>
                  <a:pt x="74" y="12"/>
                </a:lnTo>
                <a:lnTo>
                  <a:pt x="88" y="0"/>
                </a:lnTo>
                <a:lnTo>
                  <a:pt x="108" y="0"/>
                </a:lnTo>
                <a:lnTo>
                  <a:pt x="126" y="8"/>
                </a:lnTo>
                <a:lnTo>
                  <a:pt x="138" y="0"/>
                </a:lnTo>
                <a:lnTo>
                  <a:pt x="166" y="2"/>
                </a:lnTo>
                <a:lnTo>
                  <a:pt x="178" y="10"/>
                </a:lnTo>
                <a:lnTo>
                  <a:pt x="174" y="28"/>
                </a:lnTo>
                <a:lnTo>
                  <a:pt x="160" y="38"/>
                </a:lnTo>
                <a:lnTo>
                  <a:pt x="138" y="38"/>
                </a:lnTo>
                <a:lnTo>
                  <a:pt x="108" y="62"/>
                </a:lnTo>
                <a:lnTo>
                  <a:pt x="88" y="78"/>
                </a:lnTo>
                <a:lnTo>
                  <a:pt x="70" y="74"/>
                </a:lnTo>
                <a:lnTo>
                  <a:pt x="52" y="58"/>
                </a:lnTo>
                <a:lnTo>
                  <a:pt x="30" y="62"/>
                </a:lnTo>
                <a:lnTo>
                  <a:pt x="20" y="68"/>
                </a:lnTo>
                <a:lnTo>
                  <a:pt x="6" y="56"/>
                </a:lnTo>
                <a:lnTo>
                  <a:pt x="0" y="44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6" name="Freeform 15"/>
          <p:cNvSpPr>
            <a:spLocks/>
          </p:cNvSpPr>
          <p:nvPr/>
        </p:nvSpPr>
        <p:spPr bwMode="gray">
          <a:xfrm>
            <a:off x="2156413" y="2330320"/>
            <a:ext cx="2567923" cy="1630755"/>
          </a:xfrm>
          <a:custGeom>
            <a:avLst/>
            <a:gdLst>
              <a:gd name="T0" fmla="*/ 220 w 464"/>
              <a:gd name="T1" fmla="*/ 62 h 404"/>
              <a:gd name="T2" fmla="*/ 270 w 464"/>
              <a:gd name="T3" fmla="*/ 56 h 404"/>
              <a:gd name="T4" fmla="*/ 326 w 464"/>
              <a:gd name="T5" fmla="*/ 48 h 404"/>
              <a:gd name="T6" fmla="*/ 366 w 464"/>
              <a:gd name="T7" fmla="*/ 62 h 404"/>
              <a:gd name="T8" fmla="*/ 394 w 464"/>
              <a:gd name="T9" fmla="*/ 104 h 404"/>
              <a:gd name="T10" fmla="*/ 372 w 464"/>
              <a:gd name="T11" fmla="*/ 122 h 404"/>
              <a:gd name="T12" fmla="*/ 356 w 464"/>
              <a:gd name="T13" fmla="*/ 160 h 404"/>
              <a:gd name="T14" fmla="*/ 384 w 464"/>
              <a:gd name="T15" fmla="*/ 220 h 404"/>
              <a:gd name="T16" fmla="*/ 352 w 464"/>
              <a:gd name="T17" fmla="*/ 300 h 404"/>
              <a:gd name="T18" fmla="*/ 400 w 464"/>
              <a:gd name="T19" fmla="*/ 324 h 404"/>
              <a:gd name="T20" fmla="*/ 444 w 464"/>
              <a:gd name="T21" fmla="*/ 312 h 404"/>
              <a:gd name="T22" fmla="*/ 458 w 464"/>
              <a:gd name="T23" fmla="*/ 370 h 404"/>
              <a:gd name="T24" fmla="*/ 462 w 464"/>
              <a:gd name="T25" fmla="*/ 390 h 404"/>
              <a:gd name="T26" fmla="*/ 410 w 464"/>
              <a:gd name="T27" fmla="*/ 404 h 404"/>
              <a:gd name="T28" fmla="*/ 372 w 464"/>
              <a:gd name="T29" fmla="*/ 354 h 404"/>
              <a:gd name="T30" fmla="*/ 320 w 464"/>
              <a:gd name="T31" fmla="*/ 374 h 404"/>
              <a:gd name="T32" fmla="*/ 286 w 464"/>
              <a:gd name="T33" fmla="*/ 370 h 404"/>
              <a:gd name="T34" fmla="*/ 272 w 464"/>
              <a:gd name="T35" fmla="*/ 336 h 404"/>
              <a:gd name="T36" fmla="*/ 236 w 464"/>
              <a:gd name="T37" fmla="*/ 350 h 404"/>
              <a:gd name="T38" fmla="*/ 208 w 464"/>
              <a:gd name="T39" fmla="*/ 388 h 404"/>
              <a:gd name="T40" fmla="*/ 160 w 464"/>
              <a:gd name="T41" fmla="*/ 398 h 404"/>
              <a:gd name="T42" fmla="*/ 136 w 464"/>
              <a:gd name="T43" fmla="*/ 352 h 404"/>
              <a:gd name="T44" fmla="*/ 116 w 464"/>
              <a:gd name="T45" fmla="*/ 340 h 404"/>
              <a:gd name="T46" fmla="*/ 134 w 464"/>
              <a:gd name="T47" fmla="*/ 298 h 404"/>
              <a:gd name="T48" fmla="*/ 106 w 464"/>
              <a:gd name="T49" fmla="*/ 264 h 404"/>
              <a:gd name="T50" fmla="*/ 54 w 464"/>
              <a:gd name="T51" fmla="*/ 242 h 404"/>
              <a:gd name="T52" fmla="*/ 64 w 464"/>
              <a:gd name="T53" fmla="*/ 206 h 404"/>
              <a:gd name="T54" fmla="*/ 48 w 464"/>
              <a:gd name="T55" fmla="*/ 172 h 404"/>
              <a:gd name="T56" fmla="*/ 30 w 464"/>
              <a:gd name="T57" fmla="*/ 158 h 404"/>
              <a:gd name="T58" fmla="*/ 0 w 464"/>
              <a:gd name="T59" fmla="*/ 146 h 404"/>
              <a:gd name="T60" fmla="*/ 8 w 464"/>
              <a:gd name="T61" fmla="*/ 112 h 404"/>
              <a:gd name="T62" fmla="*/ 52 w 464"/>
              <a:gd name="T63" fmla="*/ 44 h 404"/>
              <a:gd name="T64" fmla="*/ 92 w 464"/>
              <a:gd name="T65" fmla="*/ 0 h 404"/>
              <a:gd name="T66" fmla="*/ 152 w 464"/>
              <a:gd name="T67" fmla="*/ 20 h 404"/>
              <a:gd name="T68" fmla="*/ 176 w 464"/>
              <a:gd name="T69" fmla="*/ 36 h 40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64"/>
              <a:gd name="T106" fmla="*/ 0 h 404"/>
              <a:gd name="T107" fmla="*/ 464 w 464"/>
              <a:gd name="T108" fmla="*/ 404 h 40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64" h="404">
                <a:moveTo>
                  <a:pt x="184" y="28"/>
                </a:moveTo>
                <a:lnTo>
                  <a:pt x="220" y="62"/>
                </a:lnTo>
                <a:lnTo>
                  <a:pt x="242" y="66"/>
                </a:lnTo>
                <a:lnTo>
                  <a:pt x="270" y="56"/>
                </a:lnTo>
                <a:lnTo>
                  <a:pt x="292" y="50"/>
                </a:lnTo>
                <a:lnTo>
                  <a:pt x="326" y="48"/>
                </a:lnTo>
                <a:lnTo>
                  <a:pt x="350" y="62"/>
                </a:lnTo>
                <a:lnTo>
                  <a:pt x="366" y="62"/>
                </a:lnTo>
                <a:lnTo>
                  <a:pt x="370" y="78"/>
                </a:lnTo>
                <a:lnTo>
                  <a:pt x="394" y="104"/>
                </a:lnTo>
                <a:lnTo>
                  <a:pt x="400" y="122"/>
                </a:lnTo>
                <a:lnTo>
                  <a:pt x="372" y="122"/>
                </a:lnTo>
                <a:lnTo>
                  <a:pt x="356" y="140"/>
                </a:lnTo>
                <a:lnTo>
                  <a:pt x="356" y="160"/>
                </a:lnTo>
                <a:lnTo>
                  <a:pt x="384" y="194"/>
                </a:lnTo>
                <a:lnTo>
                  <a:pt x="384" y="220"/>
                </a:lnTo>
                <a:lnTo>
                  <a:pt x="352" y="260"/>
                </a:lnTo>
                <a:lnTo>
                  <a:pt x="352" y="300"/>
                </a:lnTo>
                <a:lnTo>
                  <a:pt x="378" y="320"/>
                </a:lnTo>
                <a:lnTo>
                  <a:pt x="400" y="324"/>
                </a:lnTo>
                <a:lnTo>
                  <a:pt x="418" y="312"/>
                </a:lnTo>
                <a:lnTo>
                  <a:pt x="444" y="312"/>
                </a:lnTo>
                <a:lnTo>
                  <a:pt x="448" y="346"/>
                </a:lnTo>
                <a:lnTo>
                  <a:pt x="458" y="370"/>
                </a:lnTo>
                <a:lnTo>
                  <a:pt x="464" y="376"/>
                </a:lnTo>
                <a:lnTo>
                  <a:pt x="462" y="390"/>
                </a:lnTo>
                <a:lnTo>
                  <a:pt x="438" y="404"/>
                </a:lnTo>
                <a:lnTo>
                  <a:pt x="410" y="404"/>
                </a:lnTo>
                <a:lnTo>
                  <a:pt x="390" y="382"/>
                </a:lnTo>
                <a:lnTo>
                  <a:pt x="372" y="354"/>
                </a:lnTo>
                <a:lnTo>
                  <a:pt x="338" y="358"/>
                </a:lnTo>
                <a:lnTo>
                  <a:pt x="320" y="374"/>
                </a:lnTo>
                <a:lnTo>
                  <a:pt x="304" y="382"/>
                </a:lnTo>
                <a:lnTo>
                  <a:pt x="286" y="370"/>
                </a:lnTo>
                <a:lnTo>
                  <a:pt x="288" y="346"/>
                </a:lnTo>
                <a:lnTo>
                  <a:pt x="272" y="336"/>
                </a:lnTo>
                <a:lnTo>
                  <a:pt x="244" y="338"/>
                </a:lnTo>
                <a:lnTo>
                  <a:pt x="236" y="350"/>
                </a:lnTo>
                <a:lnTo>
                  <a:pt x="236" y="368"/>
                </a:lnTo>
                <a:lnTo>
                  <a:pt x="208" y="388"/>
                </a:lnTo>
                <a:lnTo>
                  <a:pt x="186" y="400"/>
                </a:lnTo>
                <a:lnTo>
                  <a:pt x="160" y="398"/>
                </a:lnTo>
                <a:lnTo>
                  <a:pt x="160" y="374"/>
                </a:lnTo>
                <a:lnTo>
                  <a:pt x="136" y="352"/>
                </a:lnTo>
                <a:lnTo>
                  <a:pt x="126" y="352"/>
                </a:lnTo>
                <a:lnTo>
                  <a:pt x="116" y="340"/>
                </a:lnTo>
                <a:lnTo>
                  <a:pt x="118" y="312"/>
                </a:lnTo>
                <a:lnTo>
                  <a:pt x="134" y="298"/>
                </a:lnTo>
                <a:lnTo>
                  <a:pt x="120" y="270"/>
                </a:lnTo>
                <a:lnTo>
                  <a:pt x="106" y="264"/>
                </a:lnTo>
                <a:lnTo>
                  <a:pt x="76" y="262"/>
                </a:lnTo>
                <a:lnTo>
                  <a:pt x="54" y="242"/>
                </a:lnTo>
                <a:lnTo>
                  <a:pt x="56" y="212"/>
                </a:lnTo>
                <a:lnTo>
                  <a:pt x="64" y="206"/>
                </a:lnTo>
                <a:lnTo>
                  <a:pt x="64" y="182"/>
                </a:lnTo>
                <a:lnTo>
                  <a:pt x="48" y="172"/>
                </a:lnTo>
                <a:lnTo>
                  <a:pt x="46" y="140"/>
                </a:lnTo>
                <a:lnTo>
                  <a:pt x="30" y="158"/>
                </a:lnTo>
                <a:lnTo>
                  <a:pt x="10" y="162"/>
                </a:lnTo>
                <a:lnTo>
                  <a:pt x="0" y="146"/>
                </a:lnTo>
                <a:lnTo>
                  <a:pt x="2" y="120"/>
                </a:lnTo>
                <a:lnTo>
                  <a:pt x="8" y="112"/>
                </a:lnTo>
                <a:lnTo>
                  <a:pt x="8" y="86"/>
                </a:lnTo>
                <a:lnTo>
                  <a:pt x="52" y="44"/>
                </a:lnTo>
                <a:lnTo>
                  <a:pt x="80" y="18"/>
                </a:lnTo>
                <a:lnTo>
                  <a:pt x="92" y="0"/>
                </a:lnTo>
                <a:lnTo>
                  <a:pt x="134" y="4"/>
                </a:lnTo>
                <a:lnTo>
                  <a:pt x="152" y="20"/>
                </a:lnTo>
                <a:lnTo>
                  <a:pt x="162" y="38"/>
                </a:lnTo>
                <a:lnTo>
                  <a:pt x="176" y="36"/>
                </a:lnTo>
                <a:lnTo>
                  <a:pt x="184" y="28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7" name="Freeform 16"/>
          <p:cNvSpPr>
            <a:spLocks/>
          </p:cNvSpPr>
          <p:nvPr/>
        </p:nvSpPr>
        <p:spPr bwMode="gray">
          <a:xfrm>
            <a:off x="2156413" y="2330320"/>
            <a:ext cx="2567923" cy="1630755"/>
          </a:xfrm>
          <a:custGeom>
            <a:avLst/>
            <a:gdLst>
              <a:gd name="T0" fmla="*/ 220 w 464"/>
              <a:gd name="T1" fmla="*/ 62 h 404"/>
              <a:gd name="T2" fmla="*/ 270 w 464"/>
              <a:gd name="T3" fmla="*/ 56 h 404"/>
              <a:gd name="T4" fmla="*/ 326 w 464"/>
              <a:gd name="T5" fmla="*/ 48 h 404"/>
              <a:gd name="T6" fmla="*/ 366 w 464"/>
              <a:gd name="T7" fmla="*/ 62 h 404"/>
              <a:gd name="T8" fmla="*/ 394 w 464"/>
              <a:gd name="T9" fmla="*/ 104 h 404"/>
              <a:gd name="T10" fmla="*/ 372 w 464"/>
              <a:gd name="T11" fmla="*/ 122 h 404"/>
              <a:gd name="T12" fmla="*/ 356 w 464"/>
              <a:gd name="T13" fmla="*/ 160 h 404"/>
              <a:gd name="T14" fmla="*/ 384 w 464"/>
              <a:gd name="T15" fmla="*/ 220 h 404"/>
              <a:gd name="T16" fmla="*/ 352 w 464"/>
              <a:gd name="T17" fmla="*/ 300 h 404"/>
              <a:gd name="T18" fmla="*/ 400 w 464"/>
              <a:gd name="T19" fmla="*/ 324 h 404"/>
              <a:gd name="T20" fmla="*/ 444 w 464"/>
              <a:gd name="T21" fmla="*/ 312 h 404"/>
              <a:gd name="T22" fmla="*/ 458 w 464"/>
              <a:gd name="T23" fmla="*/ 370 h 404"/>
              <a:gd name="T24" fmla="*/ 462 w 464"/>
              <a:gd name="T25" fmla="*/ 390 h 404"/>
              <a:gd name="T26" fmla="*/ 410 w 464"/>
              <a:gd name="T27" fmla="*/ 404 h 404"/>
              <a:gd name="T28" fmla="*/ 372 w 464"/>
              <a:gd name="T29" fmla="*/ 354 h 404"/>
              <a:gd name="T30" fmla="*/ 320 w 464"/>
              <a:gd name="T31" fmla="*/ 374 h 404"/>
              <a:gd name="T32" fmla="*/ 286 w 464"/>
              <a:gd name="T33" fmla="*/ 370 h 404"/>
              <a:gd name="T34" fmla="*/ 272 w 464"/>
              <a:gd name="T35" fmla="*/ 336 h 404"/>
              <a:gd name="T36" fmla="*/ 236 w 464"/>
              <a:gd name="T37" fmla="*/ 350 h 404"/>
              <a:gd name="T38" fmla="*/ 208 w 464"/>
              <a:gd name="T39" fmla="*/ 388 h 404"/>
              <a:gd name="T40" fmla="*/ 160 w 464"/>
              <a:gd name="T41" fmla="*/ 398 h 404"/>
              <a:gd name="T42" fmla="*/ 136 w 464"/>
              <a:gd name="T43" fmla="*/ 352 h 404"/>
              <a:gd name="T44" fmla="*/ 116 w 464"/>
              <a:gd name="T45" fmla="*/ 340 h 404"/>
              <a:gd name="T46" fmla="*/ 134 w 464"/>
              <a:gd name="T47" fmla="*/ 298 h 404"/>
              <a:gd name="T48" fmla="*/ 106 w 464"/>
              <a:gd name="T49" fmla="*/ 264 h 404"/>
              <a:gd name="T50" fmla="*/ 54 w 464"/>
              <a:gd name="T51" fmla="*/ 242 h 404"/>
              <a:gd name="T52" fmla="*/ 64 w 464"/>
              <a:gd name="T53" fmla="*/ 206 h 404"/>
              <a:gd name="T54" fmla="*/ 48 w 464"/>
              <a:gd name="T55" fmla="*/ 172 h 404"/>
              <a:gd name="T56" fmla="*/ 30 w 464"/>
              <a:gd name="T57" fmla="*/ 158 h 404"/>
              <a:gd name="T58" fmla="*/ 0 w 464"/>
              <a:gd name="T59" fmla="*/ 146 h 404"/>
              <a:gd name="T60" fmla="*/ 8 w 464"/>
              <a:gd name="T61" fmla="*/ 112 h 404"/>
              <a:gd name="T62" fmla="*/ 52 w 464"/>
              <a:gd name="T63" fmla="*/ 44 h 404"/>
              <a:gd name="T64" fmla="*/ 92 w 464"/>
              <a:gd name="T65" fmla="*/ 0 h 404"/>
              <a:gd name="T66" fmla="*/ 152 w 464"/>
              <a:gd name="T67" fmla="*/ 20 h 404"/>
              <a:gd name="T68" fmla="*/ 176 w 464"/>
              <a:gd name="T69" fmla="*/ 36 h 40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64"/>
              <a:gd name="T106" fmla="*/ 0 h 404"/>
              <a:gd name="T107" fmla="*/ 464 w 464"/>
              <a:gd name="T108" fmla="*/ 404 h 40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64" h="404">
                <a:moveTo>
                  <a:pt x="184" y="28"/>
                </a:moveTo>
                <a:lnTo>
                  <a:pt x="220" y="62"/>
                </a:lnTo>
                <a:lnTo>
                  <a:pt x="242" y="66"/>
                </a:lnTo>
                <a:lnTo>
                  <a:pt x="270" y="56"/>
                </a:lnTo>
                <a:lnTo>
                  <a:pt x="292" y="50"/>
                </a:lnTo>
                <a:lnTo>
                  <a:pt x="326" y="48"/>
                </a:lnTo>
                <a:lnTo>
                  <a:pt x="350" y="62"/>
                </a:lnTo>
                <a:lnTo>
                  <a:pt x="366" y="62"/>
                </a:lnTo>
                <a:lnTo>
                  <a:pt x="370" y="78"/>
                </a:lnTo>
                <a:lnTo>
                  <a:pt x="394" y="104"/>
                </a:lnTo>
                <a:lnTo>
                  <a:pt x="400" y="122"/>
                </a:lnTo>
                <a:lnTo>
                  <a:pt x="372" y="122"/>
                </a:lnTo>
                <a:lnTo>
                  <a:pt x="356" y="140"/>
                </a:lnTo>
                <a:lnTo>
                  <a:pt x="356" y="160"/>
                </a:lnTo>
                <a:lnTo>
                  <a:pt x="384" y="194"/>
                </a:lnTo>
                <a:lnTo>
                  <a:pt x="384" y="220"/>
                </a:lnTo>
                <a:lnTo>
                  <a:pt x="352" y="260"/>
                </a:lnTo>
                <a:lnTo>
                  <a:pt x="352" y="300"/>
                </a:lnTo>
                <a:lnTo>
                  <a:pt x="378" y="320"/>
                </a:lnTo>
                <a:lnTo>
                  <a:pt x="400" y="324"/>
                </a:lnTo>
                <a:lnTo>
                  <a:pt x="418" y="312"/>
                </a:lnTo>
                <a:lnTo>
                  <a:pt x="444" y="312"/>
                </a:lnTo>
                <a:lnTo>
                  <a:pt x="448" y="346"/>
                </a:lnTo>
                <a:lnTo>
                  <a:pt x="458" y="370"/>
                </a:lnTo>
                <a:lnTo>
                  <a:pt x="464" y="376"/>
                </a:lnTo>
                <a:lnTo>
                  <a:pt x="462" y="390"/>
                </a:lnTo>
                <a:lnTo>
                  <a:pt x="438" y="404"/>
                </a:lnTo>
                <a:lnTo>
                  <a:pt x="410" y="404"/>
                </a:lnTo>
                <a:lnTo>
                  <a:pt x="390" y="382"/>
                </a:lnTo>
                <a:lnTo>
                  <a:pt x="372" y="354"/>
                </a:lnTo>
                <a:lnTo>
                  <a:pt x="338" y="358"/>
                </a:lnTo>
                <a:lnTo>
                  <a:pt x="320" y="374"/>
                </a:lnTo>
                <a:lnTo>
                  <a:pt x="304" y="382"/>
                </a:lnTo>
                <a:lnTo>
                  <a:pt x="286" y="370"/>
                </a:lnTo>
                <a:lnTo>
                  <a:pt x="288" y="346"/>
                </a:lnTo>
                <a:lnTo>
                  <a:pt x="272" y="336"/>
                </a:lnTo>
                <a:lnTo>
                  <a:pt x="244" y="338"/>
                </a:lnTo>
                <a:lnTo>
                  <a:pt x="236" y="350"/>
                </a:lnTo>
                <a:lnTo>
                  <a:pt x="236" y="368"/>
                </a:lnTo>
                <a:lnTo>
                  <a:pt x="208" y="388"/>
                </a:lnTo>
                <a:lnTo>
                  <a:pt x="186" y="400"/>
                </a:lnTo>
                <a:lnTo>
                  <a:pt x="160" y="398"/>
                </a:lnTo>
                <a:lnTo>
                  <a:pt x="160" y="374"/>
                </a:lnTo>
                <a:lnTo>
                  <a:pt x="136" y="352"/>
                </a:lnTo>
                <a:lnTo>
                  <a:pt x="126" y="352"/>
                </a:lnTo>
                <a:lnTo>
                  <a:pt x="116" y="340"/>
                </a:lnTo>
                <a:lnTo>
                  <a:pt x="118" y="312"/>
                </a:lnTo>
                <a:lnTo>
                  <a:pt x="134" y="298"/>
                </a:lnTo>
                <a:lnTo>
                  <a:pt x="120" y="270"/>
                </a:lnTo>
                <a:lnTo>
                  <a:pt x="106" y="264"/>
                </a:lnTo>
                <a:lnTo>
                  <a:pt x="76" y="262"/>
                </a:lnTo>
                <a:lnTo>
                  <a:pt x="54" y="242"/>
                </a:lnTo>
                <a:lnTo>
                  <a:pt x="56" y="212"/>
                </a:lnTo>
                <a:lnTo>
                  <a:pt x="64" y="206"/>
                </a:lnTo>
                <a:lnTo>
                  <a:pt x="64" y="182"/>
                </a:lnTo>
                <a:lnTo>
                  <a:pt x="48" y="172"/>
                </a:lnTo>
                <a:lnTo>
                  <a:pt x="46" y="140"/>
                </a:lnTo>
                <a:lnTo>
                  <a:pt x="30" y="158"/>
                </a:lnTo>
                <a:lnTo>
                  <a:pt x="10" y="162"/>
                </a:lnTo>
                <a:lnTo>
                  <a:pt x="0" y="146"/>
                </a:lnTo>
                <a:lnTo>
                  <a:pt x="2" y="120"/>
                </a:lnTo>
                <a:lnTo>
                  <a:pt x="8" y="112"/>
                </a:lnTo>
                <a:lnTo>
                  <a:pt x="8" y="86"/>
                </a:lnTo>
                <a:lnTo>
                  <a:pt x="52" y="44"/>
                </a:lnTo>
                <a:lnTo>
                  <a:pt x="80" y="18"/>
                </a:lnTo>
                <a:lnTo>
                  <a:pt x="92" y="0"/>
                </a:lnTo>
                <a:lnTo>
                  <a:pt x="134" y="4"/>
                </a:lnTo>
                <a:lnTo>
                  <a:pt x="152" y="20"/>
                </a:lnTo>
                <a:lnTo>
                  <a:pt x="162" y="38"/>
                </a:lnTo>
                <a:lnTo>
                  <a:pt x="176" y="36"/>
                </a:lnTo>
                <a:lnTo>
                  <a:pt x="184" y="28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8" name="Freeform 17"/>
          <p:cNvSpPr>
            <a:spLocks/>
          </p:cNvSpPr>
          <p:nvPr/>
        </p:nvSpPr>
        <p:spPr bwMode="gray">
          <a:xfrm>
            <a:off x="4104493" y="3218355"/>
            <a:ext cx="453813" cy="419798"/>
          </a:xfrm>
          <a:custGeom>
            <a:avLst/>
            <a:gdLst>
              <a:gd name="T0" fmla="*/ 32 w 82"/>
              <a:gd name="T1" fmla="*/ 0 h 104"/>
              <a:gd name="T2" fmla="*/ 0 w 82"/>
              <a:gd name="T3" fmla="*/ 40 h 104"/>
              <a:gd name="T4" fmla="*/ 0 w 82"/>
              <a:gd name="T5" fmla="*/ 80 h 104"/>
              <a:gd name="T6" fmla="*/ 24 w 82"/>
              <a:gd name="T7" fmla="*/ 100 h 104"/>
              <a:gd name="T8" fmla="*/ 48 w 82"/>
              <a:gd name="T9" fmla="*/ 104 h 104"/>
              <a:gd name="T10" fmla="*/ 66 w 82"/>
              <a:gd name="T11" fmla="*/ 92 h 104"/>
              <a:gd name="T12" fmla="*/ 68 w 82"/>
              <a:gd name="T13" fmla="*/ 66 h 104"/>
              <a:gd name="T14" fmla="*/ 82 w 82"/>
              <a:gd name="T15" fmla="*/ 46 h 104"/>
              <a:gd name="T16" fmla="*/ 80 w 82"/>
              <a:gd name="T17" fmla="*/ 24 h 104"/>
              <a:gd name="T18" fmla="*/ 66 w 82"/>
              <a:gd name="T19" fmla="*/ 8 h 104"/>
              <a:gd name="T20" fmla="*/ 44 w 82"/>
              <a:gd name="T21" fmla="*/ 6 h 104"/>
              <a:gd name="T22" fmla="*/ 32 w 82"/>
              <a:gd name="T23" fmla="*/ 0 h 10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"/>
              <a:gd name="T37" fmla="*/ 0 h 104"/>
              <a:gd name="T38" fmla="*/ 82 w 82"/>
              <a:gd name="T39" fmla="*/ 104 h 10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" h="104">
                <a:moveTo>
                  <a:pt x="32" y="0"/>
                </a:moveTo>
                <a:lnTo>
                  <a:pt x="0" y="40"/>
                </a:lnTo>
                <a:lnTo>
                  <a:pt x="0" y="80"/>
                </a:lnTo>
                <a:lnTo>
                  <a:pt x="24" y="100"/>
                </a:lnTo>
                <a:lnTo>
                  <a:pt x="48" y="104"/>
                </a:lnTo>
                <a:lnTo>
                  <a:pt x="66" y="92"/>
                </a:lnTo>
                <a:lnTo>
                  <a:pt x="68" y="66"/>
                </a:lnTo>
                <a:lnTo>
                  <a:pt x="82" y="46"/>
                </a:lnTo>
                <a:lnTo>
                  <a:pt x="80" y="24"/>
                </a:lnTo>
                <a:lnTo>
                  <a:pt x="66" y="8"/>
                </a:lnTo>
                <a:lnTo>
                  <a:pt x="44" y="6"/>
                </a:lnTo>
                <a:lnTo>
                  <a:pt x="32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9" name="Freeform 18"/>
          <p:cNvSpPr>
            <a:spLocks/>
          </p:cNvSpPr>
          <p:nvPr/>
        </p:nvSpPr>
        <p:spPr bwMode="gray">
          <a:xfrm>
            <a:off x="4104493" y="3218355"/>
            <a:ext cx="453813" cy="419798"/>
          </a:xfrm>
          <a:custGeom>
            <a:avLst/>
            <a:gdLst>
              <a:gd name="T0" fmla="*/ 32 w 82"/>
              <a:gd name="T1" fmla="*/ 0 h 104"/>
              <a:gd name="T2" fmla="*/ 0 w 82"/>
              <a:gd name="T3" fmla="*/ 40 h 104"/>
              <a:gd name="T4" fmla="*/ 0 w 82"/>
              <a:gd name="T5" fmla="*/ 80 h 104"/>
              <a:gd name="T6" fmla="*/ 24 w 82"/>
              <a:gd name="T7" fmla="*/ 100 h 104"/>
              <a:gd name="T8" fmla="*/ 48 w 82"/>
              <a:gd name="T9" fmla="*/ 104 h 104"/>
              <a:gd name="T10" fmla="*/ 66 w 82"/>
              <a:gd name="T11" fmla="*/ 92 h 104"/>
              <a:gd name="T12" fmla="*/ 68 w 82"/>
              <a:gd name="T13" fmla="*/ 66 h 104"/>
              <a:gd name="T14" fmla="*/ 82 w 82"/>
              <a:gd name="T15" fmla="*/ 46 h 104"/>
              <a:gd name="T16" fmla="*/ 80 w 82"/>
              <a:gd name="T17" fmla="*/ 24 h 104"/>
              <a:gd name="T18" fmla="*/ 66 w 82"/>
              <a:gd name="T19" fmla="*/ 8 h 104"/>
              <a:gd name="T20" fmla="*/ 44 w 82"/>
              <a:gd name="T21" fmla="*/ 6 h 104"/>
              <a:gd name="T22" fmla="*/ 32 w 82"/>
              <a:gd name="T23" fmla="*/ 0 h 10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"/>
              <a:gd name="T37" fmla="*/ 0 h 104"/>
              <a:gd name="T38" fmla="*/ 82 w 82"/>
              <a:gd name="T39" fmla="*/ 104 h 10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" h="104">
                <a:moveTo>
                  <a:pt x="32" y="0"/>
                </a:moveTo>
                <a:lnTo>
                  <a:pt x="0" y="40"/>
                </a:lnTo>
                <a:lnTo>
                  <a:pt x="0" y="80"/>
                </a:lnTo>
                <a:lnTo>
                  <a:pt x="24" y="100"/>
                </a:lnTo>
                <a:lnTo>
                  <a:pt x="48" y="104"/>
                </a:lnTo>
                <a:lnTo>
                  <a:pt x="66" y="92"/>
                </a:lnTo>
                <a:lnTo>
                  <a:pt x="68" y="66"/>
                </a:lnTo>
                <a:lnTo>
                  <a:pt x="82" y="46"/>
                </a:lnTo>
                <a:lnTo>
                  <a:pt x="80" y="24"/>
                </a:lnTo>
                <a:lnTo>
                  <a:pt x="66" y="8"/>
                </a:lnTo>
                <a:lnTo>
                  <a:pt x="44" y="6"/>
                </a:lnTo>
                <a:lnTo>
                  <a:pt x="32" y="0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0" name="Freeform 19"/>
          <p:cNvSpPr>
            <a:spLocks/>
          </p:cNvSpPr>
          <p:nvPr/>
        </p:nvSpPr>
        <p:spPr bwMode="gray">
          <a:xfrm>
            <a:off x="4126629" y="2071982"/>
            <a:ext cx="2158383" cy="1840655"/>
          </a:xfrm>
          <a:custGeom>
            <a:avLst/>
            <a:gdLst>
              <a:gd name="T0" fmla="*/ 138 w 390"/>
              <a:gd name="T1" fmla="*/ 32 h 456"/>
              <a:gd name="T2" fmla="*/ 108 w 390"/>
              <a:gd name="T3" fmla="*/ 52 h 456"/>
              <a:gd name="T4" fmla="*/ 80 w 390"/>
              <a:gd name="T5" fmla="*/ 76 h 456"/>
              <a:gd name="T6" fmla="*/ 46 w 390"/>
              <a:gd name="T7" fmla="*/ 92 h 456"/>
              <a:gd name="T8" fmla="*/ 10 w 390"/>
              <a:gd name="T9" fmla="*/ 126 h 456"/>
              <a:gd name="T10" fmla="*/ 12 w 390"/>
              <a:gd name="T11" fmla="*/ 142 h 456"/>
              <a:gd name="T12" fmla="*/ 38 w 390"/>
              <a:gd name="T13" fmla="*/ 168 h 456"/>
              <a:gd name="T14" fmla="*/ 44 w 390"/>
              <a:gd name="T15" fmla="*/ 186 h 456"/>
              <a:gd name="T16" fmla="*/ 16 w 390"/>
              <a:gd name="T17" fmla="*/ 186 h 456"/>
              <a:gd name="T18" fmla="*/ 0 w 390"/>
              <a:gd name="T19" fmla="*/ 204 h 456"/>
              <a:gd name="T20" fmla="*/ 0 w 390"/>
              <a:gd name="T21" fmla="*/ 224 h 456"/>
              <a:gd name="T22" fmla="*/ 28 w 390"/>
              <a:gd name="T23" fmla="*/ 258 h 456"/>
              <a:gd name="T24" fmla="*/ 28 w 390"/>
              <a:gd name="T25" fmla="*/ 286 h 456"/>
              <a:gd name="T26" fmla="*/ 40 w 390"/>
              <a:gd name="T27" fmla="*/ 290 h 456"/>
              <a:gd name="T28" fmla="*/ 62 w 390"/>
              <a:gd name="T29" fmla="*/ 294 h 456"/>
              <a:gd name="T30" fmla="*/ 78 w 390"/>
              <a:gd name="T31" fmla="*/ 308 h 456"/>
              <a:gd name="T32" fmla="*/ 78 w 390"/>
              <a:gd name="T33" fmla="*/ 330 h 456"/>
              <a:gd name="T34" fmla="*/ 64 w 390"/>
              <a:gd name="T35" fmla="*/ 350 h 456"/>
              <a:gd name="T36" fmla="*/ 62 w 390"/>
              <a:gd name="T37" fmla="*/ 376 h 456"/>
              <a:gd name="T38" fmla="*/ 86 w 390"/>
              <a:gd name="T39" fmla="*/ 376 h 456"/>
              <a:gd name="T40" fmla="*/ 92 w 390"/>
              <a:gd name="T41" fmla="*/ 412 h 456"/>
              <a:gd name="T42" fmla="*/ 102 w 390"/>
              <a:gd name="T43" fmla="*/ 434 h 456"/>
              <a:gd name="T44" fmla="*/ 108 w 390"/>
              <a:gd name="T45" fmla="*/ 440 h 456"/>
              <a:gd name="T46" fmla="*/ 130 w 390"/>
              <a:gd name="T47" fmla="*/ 450 h 456"/>
              <a:gd name="T48" fmla="*/ 162 w 390"/>
              <a:gd name="T49" fmla="*/ 456 h 456"/>
              <a:gd name="T50" fmla="*/ 192 w 390"/>
              <a:gd name="T51" fmla="*/ 448 h 456"/>
              <a:gd name="T52" fmla="*/ 206 w 390"/>
              <a:gd name="T53" fmla="*/ 416 h 456"/>
              <a:gd name="T54" fmla="*/ 218 w 390"/>
              <a:gd name="T55" fmla="*/ 396 h 456"/>
              <a:gd name="T56" fmla="*/ 230 w 390"/>
              <a:gd name="T57" fmla="*/ 392 h 456"/>
              <a:gd name="T58" fmla="*/ 234 w 390"/>
              <a:gd name="T59" fmla="*/ 374 h 456"/>
              <a:gd name="T60" fmla="*/ 212 w 390"/>
              <a:gd name="T61" fmla="*/ 364 h 456"/>
              <a:gd name="T62" fmla="*/ 182 w 390"/>
              <a:gd name="T63" fmla="*/ 360 h 456"/>
              <a:gd name="T64" fmla="*/ 170 w 390"/>
              <a:gd name="T65" fmla="*/ 340 h 456"/>
              <a:gd name="T66" fmla="*/ 180 w 390"/>
              <a:gd name="T67" fmla="*/ 318 h 456"/>
              <a:gd name="T68" fmla="*/ 188 w 390"/>
              <a:gd name="T69" fmla="*/ 288 h 456"/>
              <a:gd name="T70" fmla="*/ 182 w 390"/>
              <a:gd name="T71" fmla="*/ 256 h 456"/>
              <a:gd name="T72" fmla="*/ 170 w 390"/>
              <a:gd name="T73" fmla="*/ 244 h 456"/>
              <a:gd name="T74" fmla="*/ 184 w 390"/>
              <a:gd name="T75" fmla="*/ 218 h 456"/>
              <a:gd name="T76" fmla="*/ 232 w 390"/>
              <a:gd name="T77" fmla="*/ 176 h 456"/>
              <a:gd name="T78" fmla="*/ 272 w 390"/>
              <a:gd name="T79" fmla="*/ 156 h 456"/>
              <a:gd name="T80" fmla="*/ 284 w 390"/>
              <a:gd name="T81" fmla="*/ 140 h 456"/>
              <a:gd name="T82" fmla="*/ 298 w 390"/>
              <a:gd name="T83" fmla="*/ 148 h 456"/>
              <a:gd name="T84" fmla="*/ 302 w 390"/>
              <a:gd name="T85" fmla="*/ 162 h 456"/>
              <a:gd name="T86" fmla="*/ 326 w 390"/>
              <a:gd name="T87" fmla="*/ 168 h 456"/>
              <a:gd name="T88" fmla="*/ 348 w 390"/>
              <a:gd name="T89" fmla="*/ 152 h 456"/>
              <a:gd name="T90" fmla="*/ 348 w 390"/>
              <a:gd name="T91" fmla="*/ 120 h 456"/>
              <a:gd name="T92" fmla="*/ 364 w 390"/>
              <a:gd name="T93" fmla="*/ 98 h 456"/>
              <a:gd name="T94" fmla="*/ 390 w 390"/>
              <a:gd name="T95" fmla="*/ 70 h 456"/>
              <a:gd name="T96" fmla="*/ 370 w 390"/>
              <a:gd name="T97" fmla="*/ 62 h 456"/>
              <a:gd name="T98" fmla="*/ 334 w 390"/>
              <a:gd name="T99" fmla="*/ 42 h 456"/>
              <a:gd name="T100" fmla="*/ 302 w 390"/>
              <a:gd name="T101" fmla="*/ 40 h 456"/>
              <a:gd name="T102" fmla="*/ 302 w 390"/>
              <a:gd name="T103" fmla="*/ 24 h 456"/>
              <a:gd name="T104" fmla="*/ 284 w 390"/>
              <a:gd name="T105" fmla="*/ 8 h 456"/>
              <a:gd name="T106" fmla="*/ 258 w 390"/>
              <a:gd name="T107" fmla="*/ 6 h 456"/>
              <a:gd name="T108" fmla="*/ 254 w 390"/>
              <a:gd name="T109" fmla="*/ 14 h 456"/>
              <a:gd name="T110" fmla="*/ 224 w 390"/>
              <a:gd name="T111" fmla="*/ 22 h 456"/>
              <a:gd name="T112" fmla="*/ 222 w 390"/>
              <a:gd name="T113" fmla="*/ 12 h 456"/>
              <a:gd name="T114" fmla="*/ 214 w 390"/>
              <a:gd name="T115" fmla="*/ 0 h 456"/>
              <a:gd name="T116" fmla="*/ 198 w 390"/>
              <a:gd name="T117" fmla="*/ 12 h 456"/>
              <a:gd name="T118" fmla="*/ 184 w 390"/>
              <a:gd name="T119" fmla="*/ 38 h 456"/>
              <a:gd name="T120" fmla="*/ 160 w 390"/>
              <a:gd name="T121" fmla="*/ 42 h 456"/>
              <a:gd name="T122" fmla="*/ 138 w 390"/>
              <a:gd name="T123" fmla="*/ 32 h 45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0"/>
              <a:gd name="T187" fmla="*/ 0 h 456"/>
              <a:gd name="T188" fmla="*/ 390 w 390"/>
              <a:gd name="T189" fmla="*/ 456 h 45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0" h="456">
                <a:moveTo>
                  <a:pt x="138" y="32"/>
                </a:moveTo>
                <a:lnTo>
                  <a:pt x="108" y="52"/>
                </a:lnTo>
                <a:lnTo>
                  <a:pt x="80" y="76"/>
                </a:lnTo>
                <a:lnTo>
                  <a:pt x="46" y="92"/>
                </a:lnTo>
                <a:lnTo>
                  <a:pt x="10" y="126"/>
                </a:lnTo>
                <a:lnTo>
                  <a:pt x="12" y="142"/>
                </a:lnTo>
                <a:lnTo>
                  <a:pt x="38" y="168"/>
                </a:lnTo>
                <a:lnTo>
                  <a:pt x="44" y="186"/>
                </a:lnTo>
                <a:lnTo>
                  <a:pt x="16" y="186"/>
                </a:lnTo>
                <a:lnTo>
                  <a:pt x="0" y="204"/>
                </a:lnTo>
                <a:lnTo>
                  <a:pt x="0" y="224"/>
                </a:lnTo>
                <a:lnTo>
                  <a:pt x="28" y="258"/>
                </a:lnTo>
                <a:lnTo>
                  <a:pt x="28" y="286"/>
                </a:lnTo>
                <a:lnTo>
                  <a:pt x="40" y="290"/>
                </a:lnTo>
                <a:lnTo>
                  <a:pt x="62" y="294"/>
                </a:lnTo>
                <a:lnTo>
                  <a:pt x="78" y="308"/>
                </a:lnTo>
                <a:lnTo>
                  <a:pt x="78" y="330"/>
                </a:lnTo>
                <a:lnTo>
                  <a:pt x="64" y="350"/>
                </a:lnTo>
                <a:lnTo>
                  <a:pt x="62" y="376"/>
                </a:lnTo>
                <a:lnTo>
                  <a:pt x="86" y="376"/>
                </a:lnTo>
                <a:lnTo>
                  <a:pt x="92" y="412"/>
                </a:lnTo>
                <a:lnTo>
                  <a:pt x="102" y="434"/>
                </a:lnTo>
                <a:lnTo>
                  <a:pt x="108" y="440"/>
                </a:lnTo>
                <a:lnTo>
                  <a:pt x="130" y="450"/>
                </a:lnTo>
                <a:lnTo>
                  <a:pt x="162" y="456"/>
                </a:lnTo>
                <a:lnTo>
                  <a:pt x="192" y="448"/>
                </a:lnTo>
                <a:lnTo>
                  <a:pt x="206" y="416"/>
                </a:lnTo>
                <a:lnTo>
                  <a:pt x="218" y="396"/>
                </a:lnTo>
                <a:lnTo>
                  <a:pt x="230" y="392"/>
                </a:lnTo>
                <a:lnTo>
                  <a:pt x="234" y="374"/>
                </a:lnTo>
                <a:lnTo>
                  <a:pt x="212" y="364"/>
                </a:lnTo>
                <a:lnTo>
                  <a:pt x="182" y="360"/>
                </a:lnTo>
                <a:lnTo>
                  <a:pt x="170" y="340"/>
                </a:lnTo>
                <a:lnTo>
                  <a:pt x="180" y="318"/>
                </a:lnTo>
                <a:lnTo>
                  <a:pt x="188" y="288"/>
                </a:lnTo>
                <a:lnTo>
                  <a:pt x="182" y="256"/>
                </a:lnTo>
                <a:lnTo>
                  <a:pt x="170" y="244"/>
                </a:lnTo>
                <a:lnTo>
                  <a:pt x="184" y="218"/>
                </a:lnTo>
                <a:lnTo>
                  <a:pt x="232" y="176"/>
                </a:lnTo>
                <a:lnTo>
                  <a:pt x="272" y="156"/>
                </a:lnTo>
                <a:lnTo>
                  <a:pt x="284" y="140"/>
                </a:lnTo>
                <a:lnTo>
                  <a:pt x="298" y="148"/>
                </a:lnTo>
                <a:lnTo>
                  <a:pt x="302" y="162"/>
                </a:lnTo>
                <a:lnTo>
                  <a:pt x="326" y="168"/>
                </a:lnTo>
                <a:lnTo>
                  <a:pt x="348" y="152"/>
                </a:lnTo>
                <a:lnTo>
                  <a:pt x="348" y="120"/>
                </a:lnTo>
                <a:lnTo>
                  <a:pt x="364" y="98"/>
                </a:lnTo>
                <a:lnTo>
                  <a:pt x="390" y="70"/>
                </a:lnTo>
                <a:lnTo>
                  <a:pt x="370" y="62"/>
                </a:lnTo>
                <a:lnTo>
                  <a:pt x="334" y="42"/>
                </a:lnTo>
                <a:lnTo>
                  <a:pt x="302" y="40"/>
                </a:lnTo>
                <a:lnTo>
                  <a:pt x="302" y="24"/>
                </a:lnTo>
                <a:lnTo>
                  <a:pt x="284" y="8"/>
                </a:lnTo>
                <a:lnTo>
                  <a:pt x="258" y="6"/>
                </a:lnTo>
                <a:lnTo>
                  <a:pt x="254" y="14"/>
                </a:lnTo>
                <a:lnTo>
                  <a:pt x="224" y="22"/>
                </a:lnTo>
                <a:lnTo>
                  <a:pt x="222" y="12"/>
                </a:lnTo>
                <a:lnTo>
                  <a:pt x="214" y="0"/>
                </a:lnTo>
                <a:lnTo>
                  <a:pt x="198" y="12"/>
                </a:lnTo>
                <a:lnTo>
                  <a:pt x="184" y="38"/>
                </a:lnTo>
                <a:lnTo>
                  <a:pt x="160" y="42"/>
                </a:lnTo>
                <a:lnTo>
                  <a:pt x="138" y="3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1" name="Freeform 20"/>
          <p:cNvSpPr>
            <a:spLocks/>
          </p:cNvSpPr>
          <p:nvPr/>
        </p:nvSpPr>
        <p:spPr bwMode="gray">
          <a:xfrm>
            <a:off x="4126629" y="2071982"/>
            <a:ext cx="2158383" cy="1840655"/>
          </a:xfrm>
          <a:custGeom>
            <a:avLst/>
            <a:gdLst>
              <a:gd name="T0" fmla="*/ 138 w 390"/>
              <a:gd name="T1" fmla="*/ 32 h 456"/>
              <a:gd name="T2" fmla="*/ 108 w 390"/>
              <a:gd name="T3" fmla="*/ 52 h 456"/>
              <a:gd name="T4" fmla="*/ 80 w 390"/>
              <a:gd name="T5" fmla="*/ 76 h 456"/>
              <a:gd name="T6" fmla="*/ 46 w 390"/>
              <a:gd name="T7" fmla="*/ 92 h 456"/>
              <a:gd name="T8" fmla="*/ 10 w 390"/>
              <a:gd name="T9" fmla="*/ 126 h 456"/>
              <a:gd name="T10" fmla="*/ 12 w 390"/>
              <a:gd name="T11" fmla="*/ 142 h 456"/>
              <a:gd name="T12" fmla="*/ 38 w 390"/>
              <a:gd name="T13" fmla="*/ 168 h 456"/>
              <a:gd name="T14" fmla="*/ 44 w 390"/>
              <a:gd name="T15" fmla="*/ 186 h 456"/>
              <a:gd name="T16" fmla="*/ 16 w 390"/>
              <a:gd name="T17" fmla="*/ 186 h 456"/>
              <a:gd name="T18" fmla="*/ 0 w 390"/>
              <a:gd name="T19" fmla="*/ 204 h 456"/>
              <a:gd name="T20" fmla="*/ 0 w 390"/>
              <a:gd name="T21" fmla="*/ 224 h 456"/>
              <a:gd name="T22" fmla="*/ 28 w 390"/>
              <a:gd name="T23" fmla="*/ 258 h 456"/>
              <a:gd name="T24" fmla="*/ 28 w 390"/>
              <a:gd name="T25" fmla="*/ 286 h 456"/>
              <a:gd name="T26" fmla="*/ 40 w 390"/>
              <a:gd name="T27" fmla="*/ 290 h 456"/>
              <a:gd name="T28" fmla="*/ 62 w 390"/>
              <a:gd name="T29" fmla="*/ 294 h 456"/>
              <a:gd name="T30" fmla="*/ 78 w 390"/>
              <a:gd name="T31" fmla="*/ 308 h 456"/>
              <a:gd name="T32" fmla="*/ 78 w 390"/>
              <a:gd name="T33" fmla="*/ 330 h 456"/>
              <a:gd name="T34" fmla="*/ 64 w 390"/>
              <a:gd name="T35" fmla="*/ 350 h 456"/>
              <a:gd name="T36" fmla="*/ 62 w 390"/>
              <a:gd name="T37" fmla="*/ 376 h 456"/>
              <a:gd name="T38" fmla="*/ 86 w 390"/>
              <a:gd name="T39" fmla="*/ 376 h 456"/>
              <a:gd name="T40" fmla="*/ 92 w 390"/>
              <a:gd name="T41" fmla="*/ 412 h 456"/>
              <a:gd name="T42" fmla="*/ 102 w 390"/>
              <a:gd name="T43" fmla="*/ 434 h 456"/>
              <a:gd name="T44" fmla="*/ 108 w 390"/>
              <a:gd name="T45" fmla="*/ 440 h 456"/>
              <a:gd name="T46" fmla="*/ 130 w 390"/>
              <a:gd name="T47" fmla="*/ 450 h 456"/>
              <a:gd name="T48" fmla="*/ 162 w 390"/>
              <a:gd name="T49" fmla="*/ 456 h 456"/>
              <a:gd name="T50" fmla="*/ 192 w 390"/>
              <a:gd name="T51" fmla="*/ 448 h 456"/>
              <a:gd name="T52" fmla="*/ 206 w 390"/>
              <a:gd name="T53" fmla="*/ 416 h 456"/>
              <a:gd name="T54" fmla="*/ 218 w 390"/>
              <a:gd name="T55" fmla="*/ 396 h 456"/>
              <a:gd name="T56" fmla="*/ 230 w 390"/>
              <a:gd name="T57" fmla="*/ 392 h 456"/>
              <a:gd name="T58" fmla="*/ 234 w 390"/>
              <a:gd name="T59" fmla="*/ 374 h 456"/>
              <a:gd name="T60" fmla="*/ 212 w 390"/>
              <a:gd name="T61" fmla="*/ 364 h 456"/>
              <a:gd name="T62" fmla="*/ 182 w 390"/>
              <a:gd name="T63" fmla="*/ 360 h 456"/>
              <a:gd name="T64" fmla="*/ 170 w 390"/>
              <a:gd name="T65" fmla="*/ 340 h 456"/>
              <a:gd name="T66" fmla="*/ 180 w 390"/>
              <a:gd name="T67" fmla="*/ 318 h 456"/>
              <a:gd name="T68" fmla="*/ 188 w 390"/>
              <a:gd name="T69" fmla="*/ 288 h 456"/>
              <a:gd name="T70" fmla="*/ 182 w 390"/>
              <a:gd name="T71" fmla="*/ 256 h 456"/>
              <a:gd name="T72" fmla="*/ 170 w 390"/>
              <a:gd name="T73" fmla="*/ 244 h 456"/>
              <a:gd name="T74" fmla="*/ 184 w 390"/>
              <a:gd name="T75" fmla="*/ 218 h 456"/>
              <a:gd name="T76" fmla="*/ 232 w 390"/>
              <a:gd name="T77" fmla="*/ 176 h 456"/>
              <a:gd name="T78" fmla="*/ 272 w 390"/>
              <a:gd name="T79" fmla="*/ 156 h 456"/>
              <a:gd name="T80" fmla="*/ 284 w 390"/>
              <a:gd name="T81" fmla="*/ 140 h 456"/>
              <a:gd name="T82" fmla="*/ 298 w 390"/>
              <a:gd name="T83" fmla="*/ 148 h 456"/>
              <a:gd name="T84" fmla="*/ 302 w 390"/>
              <a:gd name="T85" fmla="*/ 162 h 456"/>
              <a:gd name="T86" fmla="*/ 326 w 390"/>
              <a:gd name="T87" fmla="*/ 168 h 456"/>
              <a:gd name="T88" fmla="*/ 348 w 390"/>
              <a:gd name="T89" fmla="*/ 152 h 456"/>
              <a:gd name="T90" fmla="*/ 348 w 390"/>
              <a:gd name="T91" fmla="*/ 120 h 456"/>
              <a:gd name="T92" fmla="*/ 364 w 390"/>
              <a:gd name="T93" fmla="*/ 98 h 456"/>
              <a:gd name="T94" fmla="*/ 390 w 390"/>
              <a:gd name="T95" fmla="*/ 70 h 456"/>
              <a:gd name="T96" fmla="*/ 370 w 390"/>
              <a:gd name="T97" fmla="*/ 62 h 456"/>
              <a:gd name="T98" fmla="*/ 334 w 390"/>
              <a:gd name="T99" fmla="*/ 42 h 456"/>
              <a:gd name="T100" fmla="*/ 302 w 390"/>
              <a:gd name="T101" fmla="*/ 40 h 456"/>
              <a:gd name="T102" fmla="*/ 302 w 390"/>
              <a:gd name="T103" fmla="*/ 24 h 456"/>
              <a:gd name="T104" fmla="*/ 284 w 390"/>
              <a:gd name="T105" fmla="*/ 8 h 456"/>
              <a:gd name="T106" fmla="*/ 258 w 390"/>
              <a:gd name="T107" fmla="*/ 6 h 456"/>
              <a:gd name="T108" fmla="*/ 254 w 390"/>
              <a:gd name="T109" fmla="*/ 14 h 456"/>
              <a:gd name="T110" fmla="*/ 224 w 390"/>
              <a:gd name="T111" fmla="*/ 22 h 456"/>
              <a:gd name="T112" fmla="*/ 222 w 390"/>
              <a:gd name="T113" fmla="*/ 12 h 456"/>
              <a:gd name="T114" fmla="*/ 214 w 390"/>
              <a:gd name="T115" fmla="*/ 0 h 456"/>
              <a:gd name="T116" fmla="*/ 198 w 390"/>
              <a:gd name="T117" fmla="*/ 12 h 456"/>
              <a:gd name="T118" fmla="*/ 184 w 390"/>
              <a:gd name="T119" fmla="*/ 38 h 456"/>
              <a:gd name="T120" fmla="*/ 160 w 390"/>
              <a:gd name="T121" fmla="*/ 42 h 456"/>
              <a:gd name="T122" fmla="*/ 138 w 390"/>
              <a:gd name="T123" fmla="*/ 32 h 45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0"/>
              <a:gd name="T187" fmla="*/ 0 h 456"/>
              <a:gd name="T188" fmla="*/ 390 w 390"/>
              <a:gd name="T189" fmla="*/ 456 h 45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0" h="456">
                <a:moveTo>
                  <a:pt x="138" y="32"/>
                </a:moveTo>
                <a:lnTo>
                  <a:pt x="108" y="52"/>
                </a:lnTo>
                <a:lnTo>
                  <a:pt x="80" y="76"/>
                </a:lnTo>
                <a:lnTo>
                  <a:pt x="46" y="92"/>
                </a:lnTo>
                <a:lnTo>
                  <a:pt x="10" y="126"/>
                </a:lnTo>
                <a:lnTo>
                  <a:pt x="12" y="142"/>
                </a:lnTo>
                <a:lnTo>
                  <a:pt x="38" y="168"/>
                </a:lnTo>
                <a:lnTo>
                  <a:pt x="44" y="186"/>
                </a:lnTo>
                <a:lnTo>
                  <a:pt x="16" y="186"/>
                </a:lnTo>
                <a:lnTo>
                  <a:pt x="0" y="204"/>
                </a:lnTo>
                <a:lnTo>
                  <a:pt x="0" y="224"/>
                </a:lnTo>
                <a:lnTo>
                  <a:pt x="28" y="258"/>
                </a:lnTo>
                <a:lnTo>
                  <a:pt x="28" y="286"/>
                </a:lnTo>
                <a:lnTo>
                  <a:pt x="40" y="290"/>
                </a:lnTo>
                <a:lnTo>
                  <a:pt x="62" y="294"/>
                </a:lnTo>
                <a:lnTo>
                  <a:pt x="78" y="308"/>
                </a:lnTo>
                <a:lnTo>
                  <a:pt x="78" y="330"/>
                </a:lnTo>
                <a:lnTo>
                  <a:pt x="64" y="350"/>
                </a:lnTo>
                <a:lnTo>
                  <a:pt x="62" y="376"/>
                </a:lnTo>
                <a:lnTo>
                  <a:pt x="86" y="376"/>
                </a:lnTo>
                <a:lnTo>
                  <a:pt x="92" y="412"/>
                </a:lnTo>
                <a:lnTo>
                  <a:pt x="102" y="434"/>
                </a:lnTo>
                <a:lnTo>
                  <a:pt x="108" y="440"/>
                </a:lnTo>
                <a:lnTo>
                  <a:pt x="130" y="450"/>
                </a:lnTo>
                <a:lnTo>
                  <a:pt x="162" y="456"/>
                </a:lnTo>
                <a:lnTo>
                  <a:pt x="192" y="448"/>
                </a:lnTo>
                <a:lnTo>
                  <a:pt x="206" y="416"/>
                </a:lnTo>
                <a:lnTo>
                  <a:pt x="218" y="396"/>
                </a:lnTo>
                <a:lnTo>
                  <a:pt x="230" y="392"/>
                </a:lnTo>
                <a:lnTo>
                  <a:pt x="234" y="374"/>
                </a:lnTo>
                <a:lnTo>
                  <a:pt x="212" y="364"/>
                </a:lnTo>
                <a:lnTo>
                  <a:pt x="182" y="360"/>
                </a:lnTo>
                <a:lnTo>
                  <a:pt x="170" y="340"/>
                </a:lnTo>
                <a:lnTo>
                  <a:pt x="180" y="318"/>
                </a:lnTo>
                <a:lnTo>
                  <a:pt x="188" y="288"/>
                </a:lnTo>
                <a:lnTo>
                  <a:pt x="182" y="256"/>
                </a:lnTo>
                <a:lnTo>
                  <a:pt x="170" y="244"/>
                </a:lnTo>
                <a:lnTo>
                  <a:pt x="184" y="218"/>
                </a:lnTo>
                <a:lnTo>
                  <a:pt x="232" y="176"/>
                </a:lnTo>
                <a:lnTo>
                  <a:pt x="272" y="156"/>
                </a:lnTo>
                <a:lnTo>
                  <a:pt x="284" y="140"/>
                </a:lnTo>
                <a:lnTo>
                  <a:pt x="298" y="148"/>
                </a:lnTo>
                <a:lnTo>
                  <a:pt x="302" y="162"/>
                </a:lnTo>
                <a:lnTo>
                  <a:pt x="326" y="168"/>
                </a:lnTo>
                <a:lnTo>
                  <a:pt x="348" y="152"/>
                </a:lnTo>
                <a:lnTo>
                  <a:pt x="348" y="120"/>
                </a:lnTo>
                <a:lnTo>
                  <a:pt x="364" y="98"/>
                </a:lnTo>
                <a:lnTo>
                  <a:pt x="390" y="70"/>
                </a:lnTo>
                <a:lnTo>
                  <a:pt x="370" y="62"/>
                </a:lnTo>
                <a:lnTo>
                  <a:pt x="334" y="42"/>
                </a:lnTo>
                <a:lnTo>
                  <a:pt x="302" y="40"/>
                </a:lnTo>
                <a:lnTo>
                  <a:pt x="302" y="24"/>
                </a:lnTo>
                <a:lnTo>
                  <a:pt x="284" y="8"/>
                </a:lnTo>
                <a:lnTo>
                  <a:pt x="258" y="6"/>
                </a:lnTo>
                <a:lnTo>
                  <a:pt x="254" y="14"/>
                </a:lnTo>
                <a:lnTo>
                  <a:pt x="224" y="22"/>
                </a:lnTo>
                <a:lnTo>
                  <a:pt x="222" y="12"/>
                </a:lnTo>
                <a:lnTo>
                  <a:pt x="214" y="0"/>
                </a:lnTo>
                <a:lnTo>
                  <a:pt x="198" y="12"/>
                </a:lnTo>
                <a:lnTo>
                  <a:pt x="184" y="38"/>
                </a:lnTo>
                <a:lnTo>
                  <a:pt x="160" y="42"/>
                </a:lnTo>
                <a:lnTo>
                  <a:pt x="138" y="32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2" name="Freeform 21"/>
          <p:cNvSpPr>
            <a:spLocks/>
          </p:cNvSpPr>
          <p:nvPr/>
        </p:nvSpPr>
        <p:spPr bwMode="gray">
          <a:xfrm>
            <a:off x="5067462" y="2193078"/>
            <a:ext cx="2888914" cy="2397695"/>
          </a:xfrm>
          <a:custGeom>
            <a:avLst/>
            <a:gdLst>
              <a:gd name="T0" fmla="*/ 432 w 522"/>
              <a:gd name="T1" fmla="*/ 2 h 594"/>
              <a:gd name="T2" fmla="*/ 388 w 522"/>
              <a:gd name="T3" fmla="*/ 42 h 594"/>
              <a:gd name="T4" fmla="*/ 344 w 522"/>
              <a:gd name="T5" fmla="*/ 32 h 594"/>
              <a:gd name="T6" fmla="*/ 302 w 522"/>
              <a:gd name="T7" fmla="*/ 36 h 594"/>
              <a:gd name="T8" fmla="*/ 230 w 522"/>
              <a:gd name="T9" fmla="*/ 40 h 594"/>
              <a:gd name="T10" fmla="*/ 178 w 522"/>
              <a:gd name="T11" fmla="*/ 90 h 594"/>
              <a:gd name="T12" fmla="*/ 156 w 522"/>
              <a:gd name="T13" fmla="*/ 138 h 594"/>
              <a:gd name="T14" fmla="*/ 128 w 522"/>
              <a:gd name="T15" fmla="*/ 118 h 594"/>
              <a:gd name="T16" fmla="*/ 102 w 522"/>
              <a:gd name="T17" fmla="*/ 126 h 594"/>
              <a:gd name="T18" fmla="*/ 14 w 522"/>
              <a:gd name="T19" fmla="*/ 188 h 594"/>
              <a:gd name="T20" fmla="*/ 12 w 522"/>
              <a:gd name="T21" fmla="*/ 226 h 594"/>
              <a:gd name="T22" fmla="*/ 10 w 522"/>
              <a:gd name="T23" fmla="*/ 288 h 594"/>
              <a:gd name="T24" fmla="*/ 12 w 522"/>
              <a:gd name="T25" fmla="*/ 330 h 594"/>
              <a:gd name="T26" fmla="*/ 64 w 522"/>
              <a:gd name="T27" fmla="*/ 344 h 594"/>
              <a:gd name="T28" fmla="*/ 48 w 522"/>
              <a:gd name="T29" fmla="*/ 366 h 594"/>
              <a:gd name="T30" fmla="*/ 22 w 522"/>
              <a:gd name="T31" fmla="*/ 418 h 594"/>
              <a:gd name="T32" fmla="*/ 18 w 522"/>
              <a:gd name="T33" fmla="*/ 442 h 594"/>
              <a:gd name="T34" fmla="*/ 8 w 522"/>
              <a:gd name="T35" fmla="*/ 474 h 594"/>
              <a:gd name="T36" fmla="*/ 46 w 522"/>
              <a:gd name="T37" fmla="*/ 492 h 594"/>
              <a:gd name="T38" fmla="*/ 92 w 522"/>
              <a:gd name="T39" fmla="*/ 506 h 594"/>
              <a:gd name="T40" fmla="*/ 108 w 522"/>
              <a:gd name="T41" fmla="*/ 558 h 594"/>
              <a:gd name="T42" fmla="*/ 162 w 522"/>
              <a:gd name="T43" fmla="*/ 566 h 594"/>
              <a:gd name="T44" fmla="*/ 166 w 522"/>
              <a:gd name="T45" fmla="*/ 534 h 594"/>
              <a:gd name="T46" fmla="*/ 158 w 522"/>
              <a:gd name="T47" fmla="*/ 474 h 594"/>
              <a:gd name="T48" fmla="*/ 204 w 522"/>
              <a:gd name="T49" fmla="*/ 444 h 594"/>
              <a:gd name="T50" fmla="*/ 260 w 522"/>
              <a:gd name="T51" fmla="*/ 424 h 594"/>
              <a:gd name="T52" fmla="*/ 274 w 522"/>
              <a:gd name="T53" fmla="*/ 458 h 594"/>
              <a:gd name="T54" fmla="*/ 254 w 522"/>
              <a:gd name="T55" fmla="*/ 506 h 594"/>
              <a:gd name="T56" fmla="*/ 226 w 522"/>
              <a:gd name="T57" fmla="*/ 542 h 594"/>
              <a:gd name="T58" fmla="*/ 210 w 522"/>
              <a:gd name="T59" fmla="*/ 560 h 594"/>
              <a:gd name="T60" fmla="*/ 270 w 522"/>
              <a:gd name="T61" fmla="*/ 588 h 594"/>
              <a:gd name="T62" fmla="*/ 306 w 522"/>
              <a:gd name="T63" fmla="*/ 582 h 594"/>
              <a:gd name="T64" fmla="*/ 358 w 522"/>
              <a:gd name="T65" fmla="*/ 558 h 594"/>
              <a:gd name="T66" fmla="*/ 408 w 522"/>
              <a:gd name="T67" fmla="*/ 528 h 594"/>
              <a:gd name="T68" fmla="*/ 448 w 522"/>
              <a:gd name="T69" fmla="*/ 558 h 594"/>
              <a:gd name="T70" fmla="*/ 490 w 522"/>
              <a:gd name="T71" fmla="*/ 564 h 594"/>
              <a:gd name="T72" fmla="*/ 504 w 522"/>
              <a:gd name="T73" fmla="*/ 488 h 594"/>
              <a:gd name="T74" fmla="*/ 516 w 522"/>
              <a:gd name="T75" fmla="*/ 446 h 594"/>
              <a:gd name="T76" fmla="*/ 520 w 522"/>
              <a:gd name="T77" fmla="*/ 398 h 594"/>
              <a:gd name="T78" fmla="*/ 484 w 522"/>
              <a:gd name="T79" fmla="*/ 416 h 594"/>
              <a:gd name="T80" fmla="*/ 474 w 522"/>
              <a:gd name="T81" fmla="*/ 392 h 594"/>
              <a:gd name="T82" fmla="*/ 464 w 522"/>
              <a:gd name="T83" fmla="*/ 356 h 594"/>
              <a:gd name="T84" fmla="*/ 478 w 522"/>
              <a:gd name="T85" fmla="*/ 266 h 594"/>
              <a:gd name="T86" fmla="*/ 492 w 522"/>
              <a:gd name="T87" fmla="*/ 168 h 594"/>
              <a:gd name="T88" fmla="*/ 474 w 522"/>
              <a:gd name="T89" fmla="*/ 106 h 594"/>
              <a:gd name="T90" fmla="*/ 474 w 522"/>
              <a:gd name="T91" fmla="*/ 34 h 594"/>
              <a:gd name="T92" fmla="*/ 448 w 522"/>
              <a:gd name="T93" fmla="*/ 0 h 59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22"/>
              <a:gd name="T142" fmla="*/ 0 h 594"/>
              <a:gd name="T143" fmla="*/ 522 w 522"/>
              <a:gd name="T144" fmla="*/ 594 h 59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22" h="594">
                <a:moveTo>
                  <a:pt x="448" y="0"/>
                </a:moveTo>
                <a:lnTo>
                  <a:pt x="432" y="2"/>
                </a:lnTo>
                <a:lnTo>
                  <a:pt x="408" y="28"/>
                </a:lnTo>
                <a:lnTo>
                  <a:pt x="388" y="42"/>
                </a:lnTo>
                <a:lnTo>
                  <a:pt x="366" y="34"/>
                </a:lnTo>
                <a:lnTo>
                  <a:pt x="344" y="32"/>
                </a:lnTo>
                <a:lnTo>
                  <a:pt x="314" y="44"/>
                </a:lnTo>
                <a:lnTo>
                  <a:pt x="302" y="36"/>
                </a:lnTo>
                <a:lnTo>
                  <a:pt x="274" y="36"/>
                </a:lnTo>
                <a:lnTo>
                  <a:pt x="230" y="40"/>
                </a:lnTo>
                <a:lnTo>
                  <a:pt x="220" y="40"/>
                </a:lnTo>
                <a:lnTo>
                  <a:pt x="178" y="90"/>
                </a:lnTo>
                <a:lnTo>
                  <a:pt x="178" y="122"/>
                </a:lnTo>
                <a:lnTo>
                  <a:pt x="156" y="138"/>
                </a:lnTo>
                <a:lnTo>
                  <a:pt x="132" y="132"/>
                </a:lnTo>
                <a:lnTo>
                  <a:pt x="128" y="118"/>
                </a:lnTo>
                <a:lnTo>
                  <a:pt x="114" y="110"/>
                </a:lnTo>
                <a:lnTo>
                  <a:pt x="102" y="126"/>
                </a:lnTo>
                <a:lnTo>
                  <a:pt x="64" y="146"/>
                </a:lnTo>
                <a:lnTo>
                  <a:pt x="14" y="188"/>
                </a:lnTo>
                <a:lnTo>
                  <a:pt x="0" y="214"/>
                </a:lnTo>
                <a:lnTo>
                  <a:pt x="12" y="226"/>
                </a:lnTo>
                <a:lnTo>
                  <a:pt x="18" y="258"/>
                </a:lnTo>
                <a:lnTo>
                  <a:pt x="10" y="288"/>
                </a:lnTo>
                <a:lnTo>
                  <a:pt x="0" y="310"/>
                </a:lnTo>
                <a:lnTo>
                  <a:pt x="12" y="330"/>
                </a:lnTo>
                <a:lnTo>
                  <a:pt x="42" y="334"/>
                </a:lnTo>
                <a:lnTo>
                  <a:pt x="64" y="344"/>
                </a:lnTo>
                <a:lnTo>
                  <a:pt x="60" y="362"/>
                </a:lnTo>
                <a:lnTo>
                  <a:pt x="48" y="366"/>
                </a:lnTo>
                <a:lnTo>
                  <a:pt x="36" y="386"/>
                </a:lnTo>
                <a:lnTo>
                  <a:pt x="22" y="418"/>
                </a:lnTo>
                <a:lnTo>
                  <a:pt x="8" y="422"/>
                </a:lnTo>
                <a:lnTo>
                  <a:pt x="18" y="442"/>
                </a:lnTo>
                <a:lnTo>
                  <a:pt x="16" y="460"/>
                </a:lnTo>
                <a:lnTo>
                  <a:pt x="8" y="474"/>
                </a:lnTo>
                <a:lnTo>
                  <a:pt x="36" y="482"/>
                </a:lnTo>
                <a:lnTo>
                  <a:pt x="46" y="492"/>
                </a:lnTo>
                <a:lnTo>
                  <a:pt x="76" y="492"/>
                </a:lnTo>
                <a:lnTo>
                  <a:pt x="92" y="506"/>
                </a:lnTo>
                <a:lnTo>
                  <a:pt x="108" y="530"/>
                </a:lnTo>
                <a:lnTo>
                  <a:pt x="108" y="558"/>
                </a:lnTo>
                <a:lnTo>
                  <a:pt x="126" y="568"/>
                </a:lnTo>
                <a:lnTo>
                  <a:pt x="162" y="566"/>
                </a:lnTo>
                <a:lnTo>
                  <a:pt x="156" y="548"/>
                </a:lnTo>
                <a:lnTo>
                  <a:pt x="166" y="534"/>
                </a:lnTo>
                <a:lnTo>
                  <a:pt x="168" y="486"/>
                </a:lnTo>
                <a:lnTo>
                  <a:pt x="158" y="474"/>
                </a:lnTo>
                <a:lnTo>
                  <a:pt x="178" y="448"/>
                </a:lnTo>
                <a:lnTo>
                  <a:pt x="204" y="444"/>
                </a:lnTo>
                <a:lnTo>
                  <a:pt x="220" y="424"/>
                </a:lnTo>
                <a:lnTo>
                  <a:pt x="260" y="424"/>
                </a:lnTo>
                <a:lnTo>
                  <a:pt x="274" y="438"/>
                </a:lnTo>
                <a:lnTo>
                  <a:pt x="274" y="458"/>
                </a:lnTo>
                <a:lnTo>
                  <a:pt x="280" y="474"/>
                </a:lnTo>
                <a:lnTo>
                  <a:pt x="254" y="506"/>
                </a:lnTo>
                <a:lnTo>
                  <a:pt x="248" y="528"/>
                </a:lnTo>
                <a:lnTo>
                  <a:pt x="226" y="542"/>
                </a:lnTo>
                <a:lnTo>
                  <a:pt x="214" y="542"/>
                </a:lnTo>
                <a:lnTo>
                  <a:pt x="210" y="560"/>
                </a:lnTo>
                <a:lnTo>
                  <a:pt x="232" y="582"/>
                </a:lnTo>
                <a:lnTo>
                  <a:pt x="270" y="588"/>
                </a:lnTo>
                <a:lnTo>
                  <a:pt x="292" y="594"/>
                </a:lnTo>
                <a:lnTo>
                  <a:pt x="306" y="582"/>
                </a:lnTo>
                <a:lnTo>
                  <a:pt x="330" y="556"/>
                </a:lnTo>
                <a:lnTo>
                  <a:pt x="358" y="558"/>
                </a:lnTo>
                <a:lnTo>
                  <a:pt x="378" y="540"/>
                </a:lnTo>
                <a:lnTo>
                  <a:pt x="408" y="528"/>
                </a:lnTo>
                <a:lnTo>
                  <a:pt x="428" y="542"/>
                </a:lnTo>
                <a:lnTo>
                  <a:pt x="448" y="558"/>
                </a:lnTo>
                <a:lnTo>
                  <a:pt x="470" y="542"/>
                </a:lnTo>
                <a:lnTo>
                  <a:pt x="490" y="564"/>
                </a:lnTo>
                <a:lnTo>
                  <a:pt x="498" y="544"/>
                </a:lnTo>
                <a:lnTo>
                  <a:pt x="504" y="488"/>
                </a:lnTo>
                <a:lnTo>
                  <a:pt x="514" y="480"/>
                </a:lnTo>
                <a:lnTo>
                  <a:pt x="516" y="446"/>
                </a:lnTo>
                <a:lnTo>
                  <a:pt x="522" y="434"/>
                </a:lnTo>
                <a:lnTo>
                  <a:pt x="520" y="398"/>
                </a:lnTo>
                <a:lnTo>
                  <a:pt x="510" y="390"/>
                </a:lnTo>
                <a:lnTo>
                  <a:pt x="484" y="416"/>
                </a:lnTo>
                <a:lnTo>
                  <a:pt x="466" y="416"/>
                </a:lnTo>
                <a:lnTo>
                  <a:pt x="474" y="392"/>
                </a:lnTo>
                <a:lnTo>
                  <a:pt x="474" y="372"/>
                </a:lnTo>
                <a:lnTo>
                  <a:pt x="464" y="356"/>
                </a:lnTo>
                <a:lnTo>
                  <a:pt x="464" y="290"/>
                </a:lnTo>
                <a:lnTo>
                  <a:pt x="478" y="266"/>
                </a:lnTo>
                <a:lnTo>
                  <a:pt x="474" y="184"/>
                </a:lnTo>
                <a:lnTo>
                  <a:pt x="492" y="168"/>
                </a:lnTo>
                <a:lnTo>
                  <a:pt x="486" y="124"/>
                </a:lnTo>
                <a:lnTo>
                  <a:pt x="474" y="106"/>
                </a:lnTo>
                <a:lnTo>
                  <a:pt x="466" y="60"/>
                </a:lnTo>
                <a:lnTo>
                  <a:pt x="474" y="34"/>
                </a:lnTo>
                <a:lnTo>
                  <a:pt x="456" y="12"/>
                </a:lnTo>
                <a:lnTo>
                  <a:pt x="448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3" name="Freeform 22"/>
          <p:cNvSpPr>
            <a:spLocks/>
          </p:cNvSpPr>
          <p:nvPr/>
        </p:nvSpPr>
        <p:spPr bwMode="gray">
          <a:xfrm>
            <a:off x="5067462" y="2193078"/>
            <a:ext cx="2888914" cy="2397695"/>
          </a:xfrm>
          <a:custGeom>
            <a:avLst/>
            <a:gdLst>
              <a:gd name="T0" fmla="*/ 432 w 522"/>
              <a:gd name="T1" fmla="*/ 2 h 594"/>
              <a:gd name="T2" fmla="*/ 388 w 522"/>
              <a:gd name="T3" fmla="*/ 42 h 594"/>
              <a:gd name="T4" fmla="*/ 344 w 522"/>
              <a:gd name="T5" fmla="*/ 32 h 594"/>
              <a:gd name="T6" fmla="*/ 302 w 522"/>
              <a:gd name="T7" fmla="*/ 36 h 594"/>
              <a:gd name="T8" fmla="*/ 230 w 522"/>
              <a:gd name="T9" fmla="*/ 40 h 594"/>
              <a:gd name="T10" fmla="*/ 178 w 522"/>
              <a:gd name="T11" fmla="*/ 90 h 594"/>
              <a:gd name="T12" fmla="*/ 156 w 522"/>
              <a:gd name="T13" fmla="*/ 138 h 594"/>
              <a:gd name="T14" fmla="*/ 128 w 522"/>
              <a:gd name="T15" fmla="*/ 118 h 594"/>
              <a:gd name="T16" fmla="*/ 102 w 522"/>
              <a:gd name="T17" fmla="*/ 126 h 594"/>
              <a:gd name="T18" fmla="*/ 14 w 522"/>
              <a:gd name="T19" fmla="*/ 188 h 594"/>
              <a:gd name="T20" fmla="*/ 12 w 522"/>
              <a:gd name="T21" fmla="*/ 226 h 594"/>
              <a:gd name="T22" fmla="*/ 10 w 522"/>
              <a:gd name="T23" fmla="*/ 288 h 594"/>
              <a:gd name="T24" fmla="*/ 12 w 522"/>
              <a:gd name="T25" fmla="*/ 330 h 594"/>
              <a:gd name="T26" fmla="*/ 64 w 522"/>
              <a:gd name="T27" fmla="*/ 344 h 594"/>
              <a:gd name="T28" fmla="*/ 48 w 522"/>
              <a:gd name="T29" fmla="*/ 366 h 594"/>
              <a:gd name="T30" fmla="*/ 22 w 522"/>
              <a:gd name="T31" fmla="*/ 418 h 594"/>
              <a:gd name="T32" fmla="*/ 18 w 522"/>
              <a:gd name="T33" fmla="*/ 442 h 594"/>
              <a:gd name="T34" fmla="*/ 8 w 522"/>
              <a:gd name="T35" fmla="*/ 474 h 594"/>
              <a:gd name="T36" fmla="*/ 46 w 522"/>
              <a:gd name="T37" fmla="*/ 492 h 594"/>
              <a:gd name="T38" fmla="*/ 92 w 522"/>
              <a:gd name="T39" fmla="*/ 506 h 594"/>
              <a:gd name="T40" fmla="*/ 108 w 522"/>
              <a:gd name="T41" fmla="*/ 558 h 594"/>
              <a:gd name="T42" fmla="*/ 162 w 522"/>
              <a:gd name="T43" fmla="*/ 566 h 594"/>
              <a:gd name="T44" fmla="*/ 166 w 522"/>
              <a:gd name="T45" fmla="*/ 534 h 594"/>
              <a:gd name="T46" fmla="*/ 158 w 522"/>
              <a:gd name="T47" fmla="*/ 474 h 594"/>
              <a:gd name="T48" fmla="*/ 204 w 522"/>
              <a:gd name="T49" fmla="*/ 444 h 594"/>
              <a:gd name="T50" fmla="*/ 260 w 522"/>
              <a:gd name="T51" fmla="*/ 424 h 594"/>
              <a:gd name="T52" fmla="*/ 274 w 522"/>
              <a:gd name="T53" fmla="*/ 458 h 594"/>
              <a:gd name="T54" fmla="*/ 254 w 522"/>
              <a:gd name="T55" fmla="*/ 506 h 594"/>
              <a:gd name="T56" fmla="*/ 226 w 522"/>
              <a:gd name="T57" fmla="*/ 542 h 594"/>
              <a:gd name="T58" fmla="*/ 210 w 522"/>
              <a:gd name="T59" fmla="*/ 560 h 594"/>
              <a:gd name="T60" fmla="*/ 270 w 522"/>
              <a:gd name="T61" fmla="*/ 588 h 594"/>
              <a:gd name="T62" fmla="*/ 306 w 522"/>
              <a:gd name="T63" fmla="*/ 582 h 594"/>
              <a:gd name="T64" fmla="*/ 358 w 522"/>
              <a:gd name="T65" fmla="*/ 558 h 594"/>
              <a:gd name="T66" fmla="*/ 408 w 522"/>
              <a:gd name="T67" fmla="*/ 528 h 594"/>
              <a:gd name="T68" fmla="*/ 448 w 522"/>
              <a:gd name="T69" fmla="*/ 558 h 594"/>
              <a:gd name="T70" fmla="*/ 490 w 522"/>
              <a:gd name="T71" fmla="*/ 564 h 594"/>
              <a:gd name="T72" fmla="*/ 504 w 522"/>
              <a:gd name="T73" fmla="*/ 488 h 594"/>
              <a:gd name="T74" fmla="*/ 516 w 522"/>
              <a:gd name="T75" fmla="*/ 446 h 594"/>
              <a:gd name="T76" fmla="*/ 520 w 522"/>
              <a:gd name="T77" fmla="*/ 398 h 594"/>
              <a:gd name="T78" fmla="*/ 484 w 522"/>
              <a:gd name="T79" fmla="*/ 416 h 594"/>
              <a:gd name="T80" fmla="*/ 474 w 522"/>
              <a:gd name="T81" fmla="*/ 392 h 594"/>
              <a:gd name="T82" fmla="*/ 464 w 522"/>
              <a:gd name="T83" fmla="*/ 356 h 594"/>
              <a:gd name="T84" fmla="*/ 478 w 522"/>
              <a:gd name="T85" fmla="*/ 266 h 594"/>
              <a:gd name="T86" fmla="*/ 492 w 522"/>
              <a:gd name="T87" fmla="*/ 168 h 594"/>
              <a:gd name="T88" fmla="*/ 474 w 522"/>
              <a:gd name="T89" fmla="*/ 106 h 594"/>
              <a:gd name="T90" fmla="*/ 474 w 522"/>
              <a:gd name="T91" fmla="*/ 34 h 594"/>
              <a:gd name="T92" fmla="*/ 448 w 522"/>
              <a:gd name="T93" fmla="*/ 0 h 59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22"/>
              <a:gd name="T142" fmla="*/ 0 h 594"/>
              <a:gd name="T143" fmla="*/ 522 w 522"/>
              <a:gd name="T144" fmla="*/ 594 h 59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22" h="594">
                <a:moveTo>
                  <a:pt x="448" y="0"/>
                </a:moveTo>
                <a:lnTo>
                  <a:pt x="432" y="2"/>
                </a:lnTo>
                <a:lnTo>
                  <a:pt x="408" y="28"/>
                </a:lnTo>
                <a:lnTo>
                  <a:pt x="388" y="42"/>
                </a:lnTo>
                <a:lnTo>
                  <a:pt x="366" y="34"/>
                </a:lnTo>
                <a:lnTo>
                  <a:pt x="344" y="32"/>
                </a:lnTo>
                <a:lnTo>
                  <a:pt x="314" y="44"/>
                </a:lnTo>
                <a:lnTo>
                  <a:pt x="302" y="36"/>
                </a:lnTo>
                <a:lnTo>
                  <a:pt x="274" y="36"/>
                </a:lnTo>
                <a:lnTo>
                  <a:pt x="230" y="40"/>
                </a:lnTo>
                <a:lnTo>
                  <a:pt x="220" y="40"/>
                </a:lnTo>
                <a:lnTo>
                  <a:pt x="178" y="90"/>
                </a:lnTo>
                <a:lnTo>
                  <a:pt x="178" y="122"/>
                </a:lnTo>
                <a:lnTo>
                  <a:pt x="156" y="138"/>
                </a:lnTo>
                <a:lnTo>
                  <a:pt x="132" y="132"/>
                </a:lnTo>
                <a:lnTo>
                  <a:pt x="128" y="118"/>
                </a:lnTo>
                <a:lnTo>
                  <a:pt x="114" y="110"/>
                </a:lnTo>
                <a:lnTo>
                  <a:pt x="102" y="126"/>
                </a:lnTo>
                <a:lnTo>
                  <a:pt x="64" y="146"/>
                </a:lnTo>
                <a:lnTo>
                  <a:pt x="14" y="188"/>
                </a:lnTo>
                <a:lnTo>
                  <a:pt x="0" y="214"/>
                </a:lnTo>
                <a:lnTo>
                  <a:pt x="12" y="226"/>
                </a:lnTo>
                <a:lnTo>
                  <a:pt x="18" y="258"/>
                </a:lnTo>
                <a:lnTo>
                  <a:pt x="10" y="288"/>
                </a:lnTo>
                <a:lnTo>
                  <a:pt x="0" y="310"/>
                </a:lnTo>
                <a:lnTo>
                  <a:pt x="12" y="330"/>
                </a:lnTo>
                <a:lnTo>
                  <a:pt x="42" y="334"/>
                </a:lnTo>
                <a:lnTo>
                  <a:pt x="64" y="344"/>
                </a:lnTo>
                <a:lnTo>
                  <a:pt x="60" y="362"/>
                </a:lnTo>
                <a:lnTo>
                  <a:pt x="48" y="366"/>
                </a:lnTo>
                <a:lnTo>
                  <a:pt x="36" y="386"/>
                </a:lnTo>
                <a:lnTo>
                  <a:pt x="22" y="418"/>
                </a:lnTo>
                <a:lnTo>
                  <a:pt x="8" y="422"/>
                </a:lnTo>
                <a:lnTo>
                  <a:pt x="18" y="442"/>
                </a:lnTo>
                <a:lnTo>
                  <a:pt x="16" y="460"/>
                </a:lnTo>
                <a:lnTo>
                  <a:pt x="8" y="474"/>
                </a:lnTo>
                <a:lnTo>
                  <a:pt x="36" y="482"/>
                </a:lnTo>
                <a:lnTo>
                  <a:pt x="46" y="492"/>
                </a:lnTo>
                <a:lnTo>
                  <a:pt x="76" y="492"/>
                </a:lnTo>
                <a:lnTo>
                  <a:pt x="92" y="506"/>
                </a:lnTo>
                <a:lnTo>
                  <a:pt x="108" y="530"/>
                </a:lnTo>
                <a:lnTo>
                  <a:pt x="108" y="558"/>
                </a:lnTo>
                <a:lnTo>
                  <a:pt x="126" y="568"/>
                </a:lnTo>
                <a:lnTo>
                  <a:pt x="162" y="566"/>
                </a:lnTo>
                <a:lnTo>
                  <a:pt x="156" y="548"/>
                </a:lnTo>
                <a:lnTo>
                  <a:pt x="166" y="534"/>
                </a:lnTo>
                <a:lnTo>
                  <a:pt x="168" y="486"/>
                </a:lnTo>
                <a:lnTo>
                  <a:pt x="158" y="474"/>
                </a:lnTo>
                <a:lnTo>
                  <a:pt x="178" y="448"/>
                </a:lnTo>
                <a:lnTo>
                  <a:pt x="204" y="444"/>
                </a:lnTo>
                <a:lnTo>
                  <a:pt x="220" y="424"/>
                </a:lnTo>
                <a:lnTo>
                  <a:pt x="260" y="424"/>
                </a:lnTo>
                <a:lnTo>
                  <a:pt x="274" y="438"/>
                </a:lnTo>
                <a:lnTo>
                  <a:pt x="274" y="458"/>
                </a:lnTo>
                <a:lnTo>
                  <a:pt x="280" y="474"/>
                </a:lnTo>
                <a:lnTo>
                  <a:pt x="254" y="506"/>
                </a:lnTo>
                <a:lnTo>
                  <a:pt x="248" y="528"/>
                </a:lnTo>
                <a:lnTo>
                  <a:pt x="226" y="542"/>
                </a:lnTo>
                <a:lnTo>
                  <a:pt x="214" y="542"/>
                </a:lnTo>
                <a:lnTo>
                  <a:pt x="210" y="560"/>
                </a:lnTo>
                <a:lnTo>
                  <a:pt x="232" y="582"/>
                </a:lnTo>
                <a:lnTo>
                  <a:pt x="270" y="588"/>
                </a:lnTo>
                <a:lnTo>
                  <a:pt x="292" y="594"/>
                </a:lnTo>
                <a:lnTo>
                  <a:pt x="306" y="582"/>
                </a:lnTo>
                <a:lnTo>
                  <a:pt x="330" y="556"/>
                </a:lnTo>
                <a:lnTo>
                  <a:pt x="358" y="558"/>
                </a:lnTo>
                <a:lnTo>
                  <a:pt x="378" y="540"/>
                </a:lnTo>
                <a:lnTo>
                  <a:pt x="408" y="528"/>
                </a:lnTo>
                <a:lnTo>
                  <a:pt x="428" y="542"/>
                </a:lnTo>
                <a:lnTo>
                  <a:pt x="448" y="558"/>
                </a:lnTo>
                <a:lnTo>
                  <a:pt x="470" y="542"/>
                </a:lnTo>
                <a:lnTo>
                  <a:pt x="490" y="564"/>
                </a:lnTo>
                <a:lnTo>
                  <a:pt x="498" y="544"/>
                </a:lnTo>
                <a:lnTo>
                  <a:pt x="504" y="488"/>
                </a:lnTo>
                <a:lnTo>
                  <a:pt x="514" y="480"/>
                </a:lnTo>
                <a:lnTo>
                  <a:pt x="516" y="446"/>
                </a:lnTo>
                <a:lnTo>
                  <a:pt x="522" y="434"/>
                </a:lnTo>
                <a:lnTo>
                  <a:pt x="520" y="398"/>
                </a:lnTo>
                <a:lnTo>
                  <a:pt x="510" y="390"/>
                </a:lnTo>
                <a:lnTo>
                  <a:pt x="484" y="416"/>
                </a:lnTo>
                <a:lnTo>
                  <a:pt x="466" y="416"/>
                </a:lnTo>
                <a:lnTo>
                  <a:pt x="474" y="392"/>
                </a:lnTo>
                <a:lnTo>
                  <a:pt x="474" y="372"/>
                </a:lnTo>
                <a:lnTo>
                  <a:pt x="464" y="356"/>
                </a:lnTo>
                <a:lnTo>
                  <a:pt x="464" y="290"/>
                </a:lnTo>
                <a:lnTo>
                  <a:pt x="478" y="266"/>
                </a:lnTo>
                <a:lnTo>
                  <a:pt x="474" y="184"/>
                </a:lnTo>
                <a:lnTo>
                  <a:pt x="492" y="168"/>
                </a:lnTo>
                <a:lnTo>
                  <a:pt x="486" y="124"/>
                </a:lnTo>
                <a:lnTo>
                  <a:pt x="474" y="106"/>
                </a:lnTo>
                <a:lnTo>
                  <a:pt x="466" y="60"/>
                </a:lnTo>
                <a:lnTo>
                  <a:pt x="474" y="34"/>
                </a:lnTo>
                <a:lnTo>
                  <a:pt x="456" y="12"/>
                </a:lnTo>
                <a:lnTo>
                  <a:pt x="448" y="0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4" name="Freeform 23"/>
          <p:cNvSpPr>
            <a:spLocks/>
          </p:cNvSpPr>
          <p:nvPr/>
        </p:nvSpPr>
        <p:spPr bwMode="gray">
          <a:xfrm>
            <a:off x="2687708" y="3686593"/>
            <a:ext cx="2479373" cy="1299760"/>
          </a:xfrm>
          <a:custGeom>
            <a:avLst/>
            <a:gdLst>
              <a:gd name="T0" fmla="*/ 66 w 448"/>
              <a:gd name="T1" fmla="*/ 60 h 322"/>
              <a:gd name="T2" fmla="*/ 30 w 448"/>
              <a:gd name="T3" fmla="*/ 64 h 322"/>
              <a:gd name="T4" fmla="*/ 32 w 448"/>
              <a:gd name="T5" fmla="*/ 80 h 322"/>
              <a:gd name="T6" fmla="*/ 54 w 448"/>
              <a:gd name="T7" fmla="*/ 92 h 322"/>
              <a:gd name="T8" fmla="*/ 60 w 448"/>
              <a:gd name="T9" fmla="*/ 130 h 322"/>
              <a:gd name="T10" fmla="*/ 52 w 448"/>
              <a:gd name="T11" fmla="*/ 162 h 322"/>
              <a:gd name="T12" fmla="*/ 26 w 448"/>
              <a:gd name="T13" fmla="*/ 178 h 322"/>
              <a:gd name="T14" fmla="*/ 12 w 448"/>
              <a:gd name="T15" fmla="*/ 190 h 322"/>
              <a:gd name="T16" fmla="*/ 14 w 448"/>
              <a:gd name="T17" fmla="*/ 226 h 322"/>
              <a:gd name="T18" fmla="*/ 0 w 448"/>
              <a:gd name="T19" fmla="*/ 242 h 322"/>
              <a:gd name="T20" fmla="*/ 0 w 448"/>
              <a:gd name="T21" fmla="*/ 270 h 322"/>
              <a:gd name="T22" fmla="*/ 24 w 448"/>
              <a:gd name="T23" fmla="*/ 292 h 322"/>
              <a:gd name="T24" fmla="*/ 32 w 448"/>
              <a:gd name="T25" fmla="*/ 314 h 322"/>
              <a:gd name="T26" fmla="*/ 54 w 448"/>
              <a:gd name="T27" fmla="*/ 310 h 322"/>
              <a:gd name="T28" fmla="*/ 88 w 448"/>
              <a:gd name="T29" fmla="*/ 292 h 322"/>
              <a:gd name="T30" fmla="*/ 114 w 448"/>
              <a:gd name="T31" fmla="*/ 260 h 322"/>
              <a:gd name="T32" fmla="*/ 130 w 448"/>
              <a:gd name="T33" fmla="*/ 256 h 322"/>
              <a:gd name="T34" fmla="*/ 152 w 448"/>
              <a:gd name="T35" fmla="*/ 276 h 322"/>
              <a:gd name="T36" fmla="*/ 176 w 448"/>
              <a:gd name="T37" fmla="*/ 286 h 322"/>
              <a:gd name="T38" fmla="*/ 190 w 448"/>
              <a:gd name="T39" fmla="*/ 302 h 322"/>
              <a:gd name="T40" fmla="*/ 194 w 448"/>
              <a:gd name="T41" fmla="*/ 322 h 322"/>
              <a:gd name="T42" fmla="*/ 228 w 448"/>
              <a:gd name="T43" fmla="*/ 320 h 322"/>
              <a:gd name="T44" fmla="*/ 254 w 448"/>
              <a:gd name="T45" fmla="*/ 310 h 322"/>
              <a:gd name="T46" fmla="*/ 276 w 448"/>
              <a:gd name="T47" fmla="*/ 320 h 322"/>
              <a:gd name="T48" fmla="*/ 300 w 448"/>
              <a:gd name="T49" fmla="*/ 318 h 322"/>
              <a:gd name="T50" fmla="*/ 314 w 448"/>
              <a:gd name="T51" fmla="*/ 302 h 322"/>
              <a:gd name="T52" fmla="*/ 338 w 448"/>
              <a:gd name="T53" fmla="*/ 304 h 322"/>
              <a:gd name="T54" fmla="*/ 352 w 448"/>
              <a:gd name="T55" fmla="*/ 316 h 322"/>
              <a:gd name="T56" fmla="*/ 374 w 448"/>
              <a:gd name="T57" fmla="*/ 288 h 322"/>
              <a:gd name="T58" fmla="*/ 376 w 448"/>
              <a:gd name="T59" fmla="*/ 252 h 322"/>
              <a:gd name="T60" fmla="*/ 358 w 448"/>
              <a:gd name="T61" fmla="*/ 232 h 322"/>
              <a:gd name="T62" fmla="*/ 360 w 448"/>
              <a:gd name="T63" fmla="*/ 200 h 322"/>
              <a:gd name="T64" fmla="*/ 370 w 448"/>
              <a:gd name="T65" fmla="*/ 186 h 322"/>
              <a:gd name="T66" fmla="*/ 378 w 448"/>
              <a:gd name="T67" fmla="*/ 142 h 322"/>
              <a:gd name="T68" fmla="*/ 406 w 448"/>
              <a:gd name="T69" fmla="*/ 128 h 322"/>
              <a:gd name="T70" fmla="*/ 426 w 448"/>
              <a:gd name="T71" fmla="*/ 108 h 322"/>
              <a:gd name="T72" fmla="*/ 438 w 448"/>
              <a:gd name="T73" fmla="*/ 104 h 322"/>
              <a:gd name="T74" fmla="*/ 446 w 448"/>
              <a:gd name="T75" fmla="*/ 90 h 322"/>
              <a:gd name="T76" fmla="*/ 448 w 448"/>
              <a:gd name="T77" fmla="*/ 72 h 322"/>
              <a:gd name="T78" fmla="*/ 438 w 448"/>
              <a:gd name="T79" fmla="*/ 52 h 322"/>
              <a:gd name="T80" fmla="*/ 422 w 448"/>
              <a:gd name="T81" fmla="*/ 56 h 322"/>
              <a:gd name="T82" fmla="*/ 394 w 448"/>
              <a:gd name="T83" fmla="*/ 52 h 322"/>
              <a:gd name="T84" fmla="*/ 376 w 448"/>
              <a:gd name="T85" fmla="*/ 44 h 322"/>
              <a:gd name="T86" fmla="*/ 368 w 448"/>
              <a:gd name="T87" fmla="*/ 40 h 322"/>
              <a:gd name="T88" fmla="*/ 366 w 448"/>
              <a:gd name="T89" fmla="*/ 54 h 322"/>
              <a:gd name="T90" fmla="*/ 340 w 448"/>
              <a:gd name="T91" fmla="*/ 68 h 322"/>
              <a:gd name="T92" fmla="*/ 314 w 448"/>
              <a:gd name="T93" fmla="*/ 68 h 322"/>
              <a:gd name="T94" fmla="*/ 294 w 448"/>
              <a:gd name="T95" fmla="*/ 46 h 322"/>
              <a:gd name="T96" fmla="*/ 276 w 448"/>
              <a:gd name="T97" fmla="*/ 20 h 322"/>
              <a:gd name="T98" fmla="*/ 242 w 448"/>
              <a:gd name="T99" fmla="*/ 22 h 322"/>
              <a:gd name="T100" fmla="*/ 224 w 448"/>
              <a:gd name="T101" fmla="*/ 36 h 322"/>
              <a:gd name="T102" fmla="*/ 208 w 448"/>
              <a:gd name="T103" fmla="*/ 46 h 322"/>
              <a:gd name="T104" fmla="*/ 190 w 448"/>
              <a:gd name="T105" fmla="*/ 34 h 322"/>
              <a:gd name="T106" fmla="*/ 192 w 448"/>
              <a:gd name="T107" fmla="*/ 10 h 322"/>
              <a:gd name="T108" fmla="*/ 176 w 448"/>
              <a:gd name="T109" fmla="*/ 0 h 322"/>
              <a:gd name="T110" fmla="*/ 148 w 448"/>
              <a:gd name="T111" fmla="*/ 2 h 322"/>
              <a:gd name="T112" fmla="*/ 140 w 448"/>
              <a:gd name="T113" fmla="*/ 14 h 322"/>
              <a:gd name="T114" fmla="*/ 140 w 448"/>
              <a:gd name="T115" fmla="*/ 32 h 322"/>
              <a:gd name="T116" fmla="*/ 114 w 448"/>
              <a:gd name="T117" fmla="*/ 52 h 322"/>
              <a:gd name="T118" fmla="*/ 90 w 448"/>
              <a:gd name="T119" fmla="*/ 64 h 322"/>
              <a:gd name="T120" fmla="*/ 66 w 448"/>
              <a:gd name="T121" fmla="*/ 60 h 32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48"/>
              <a:gd name="T184" fmla="*/ 0 h 322"/>
              <a:gd name="T185" fmla="*/ 448 w 448"/>
              <a:gd name="T186" fmla="*/ 322 h 32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48" h="322">
                <a:moveTo>
                  <a:pt x="66" y="60"/>
                </a:moveTo>
                <a:lnTo>
                  <a:pt x="30" y="64"/>
                </a:lnTo>
                <a:lnTo>
                  <a:pt x="32" y="80"/>
                </a:lnTo>
                <a:lnTo>
                  <a:pt x="54" y="92"/>
                </a:lnTo>
                <a:lnTo>
                  <a:pt x="60" y="130"/>
                </a:lnTo>
                <a:lnTo>
                  <a:pt x="52" y="162"/>
                </a:lnTo>
                <a:lnTo>
                  <a:pt x="26" y="178"/>
                </a:lnTo>
                <a:lnTo>
                  <a:pt x="12" y="190"/>
                </a:lnTo>
                <a:lnTo>
                  <a:pt x="14" y="226"/>
                </a:lnTo>
                <a:lnTo>
                  <a:pt x="0" y="242"/>
                </a:lnTo>
                <a:lnTo>
                  <a:pt x="0" y="270"/>
                </a:lnTo>
                <a:lnTo>
                  <a:pt x="24" y="292"/>
                </a:lnTo>
                <a:lnTo>
                  <a:pt x="32" y="314"/>
                </a:lnTo>
                <a:lnTo>
                  <a:pt x="54" y="310"/>
                </a:lnTo>
                <a:lnTo>
                  <a:pt x="88" y="292"/>
                </a:lnTo>
                <a:lnTo>
                  <a:pt x="114" y="260"/>
                </a:lnTo>
                <a:lnTo>
                  <a:pt x="130" y="256"/>
                </a:lnTo>
                <a:lnTo>
                  <a:pt x="152" y="276"/>
                </a:lnTo>
                <a:lnTo>
                  <a:pt x="176" y="286"/>
                </a:lnTo>
                <a:lnTo>
                  <a:pt x="190" y="302"/>
                </a:lnTo>
                <a:lnTo>
                  <a:pt x="194" y="322"/>
                </a:lnTo>
                <a:lnTo>
                  <a:pt x="228" y="320"/>
                </a:lnTo>
                <a:lnTo>
                  <a:pt x="254" y="310"/>
                </a:lnTo>
                <a:lnTo>
                  <a:pt x="276" y="320"/>
                </a:lnTo>
                <a:lnTo>
                  <a:pt x="300" y="318"/>
                </a:lnTo>
                <a:lnTo>
                  <a:pt x="314" y="302"/>
                </a:lnTo>
                <a:lnTo>
                  <a:pt x="338" y="304"/>
                </a:lnTo>
                <a:lnTo>
                  <a:pt x="352" y="316"/>
                </a:lnTo>
                <a:lnTo>
                  <a:pt x="374" y="288"/>
                </a:lnTo>
                <a:lnTo>
                  <a:pt x="376" y="252"/>
                </a:lnTo>
                <a:lnTo>
                  <a:pt x="358" y="232"/>
                </a:lnTo>
                <a:lnTo>
                  <a:pt x="360" y="200"/>
                </a:lnTo>
                <a:lnTo>
                  <a:pt x="370" y="186"/>
                </a:lnTo>
                <a:lnTo>
                  <a:pt x="378" y="142"/>
                </a:lnTo>
                <a:lnTo>
                  <a:pt x="406" y="128"/>
                </a:lnTo>
                <a:lnTo>
                  <a:pt x="426" y="108"/>
                </a:lnTo>
                <a:lnTo>
                  <a:pt x="438" y="104"/>
                </a:lnTo>
                <a:lnTo>
                  <a:pt x="446" y="90"/>
                </a:lnTo>
                <a:lnTo>
                  <a:pt x="448" y="72"/>
                </a:lnTo>
                <a:lnTo>
                  <a:pt x="438" y="52"/>
                </a:lnTo>
                <a:lnTo>
                  <a:pt x="422" y="56"/>
                </a:lnTo>
                <a:lnTo>
                  <a:pt x="394" y="52"/>
                </a:lnTo>
                <a:lnTo>
                  <a:pt x="376" y="44"/>
                </a:lnTo>
                <a:lnTo>
                  <a:pt x="368" y="40"/>
                </a:lnTo>
                <a:lnTo>
                  <a:pt x="366" y="54"/>
                </a:lnTo>
                <a:lnTo>
                  <a:pt x="340" y="68"/>
                </a:lnTo>
                <a:lnTo>
                  <a:pt x="314" y="68"/>
                </a:lnTo>
                <a:lnTo>
                  <a:pt x="294" y="46"/>
                </a:lnTo>
                <a:lnTo>
                  <a:pt x="276" y="20"/>
                </a:lnTo>
                <a:lnTo>
                  <a:pt x="242" y="22"/>
                </a:lnTo>
                <a:lnTo>
                  <a:pt x="224" y="36"/>
                </a:lnTo>
                <a:lnTo>
                  <a:pt x="208" y="46"/>
                </a:lnTo>
                <a:lnTo>
                  <a:pt x="190" y="34"/>
                </a:lnTo>
                <a:lnTo>
                  <a:pt x="192" y="10"/>
                </a:lnTo>
                <a:lnTo>
                  <a:pt x="176" y="0"/>
                </a:lnTo>
                <a:lnTo>
                  <a:pt x="148" y="2"/>
                </a:lnTo>
                <a:lnTo>
                  <a:pt x="140" y="14"/>
                </a:lnTo>
                <a:lnTo>
                  <a:pt x="140" y="32"/>
                </a:lnTo>
                <a:lnTo>
                  <a:pt x="114" y="52"/>
                </a:lnTo>
                <a:lnTo>
                  <a:pt x="90" y="64"/>
                </a:lnTo>
                <a:lnTo>
                  <a:pt x="66" y="6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5" name="Freeform 24"/>
          <p:cNvSpPr>
            <a:spLocks/>
          </p:cNvSpPr>
          <p:nvPr/>
        </p:nvSpPr>
        <p:spPr bwMode="gray">
          <a:xfrm>
            <a:off x="2687708" y="3686593"/>
            <a:ext cx="2479373" cy="1299760"/>
          </a:xfrm>
          <a:custGeom>
            <a:avLst/>
            <a:gdLst>
              <a:gd name="T0" fmla="*/ 66 w 448"/>
              <a:gd name="T1" fmla="*/ 60 h 322"/>
              <a:gd name="T2" fmla="*/ 30 w 448"/>
              <a:gd name="T3" fmla="*/ 64 h 322"/>
              <a:gd name="T4" fmla="*/ 32 w 448"/>
              <a:gd name="T5" fmla="*/ 80 h 322"/>
              <a:gd name="T6" fmla="*/ 54 w 448"/>
              <a:gd name="T7" fmla="*/ 92 h 322"/>
              <a:gd name="T8" fmla="*/ 60 w 448"/>
              <a:gd name="T9" fmla="*/ 130 h 322"/>
              <a:gd name="T10" fmla="*/ 52 w 448"/>
              <a:gd name="T11" fmla="*/ 162 h 322"/>
              <a:gd name="T12" fmla="*/ 26 w 448"/>
              <a:gd name="T13" fmla="*/ 178 h 322"/>
              <a:gd name="T14" fmla="*/ 12 w 448"/>
              <a:gd name="T15" fmla="*/ 190 h 322"/>
              <a:gd name="T16" fmla="*/ 14 w 448"/>
              <a:gd name="T17" fmla="*/ 226 h 322"/>
              <a:gd name="T18" fmla="*/ 0 w 448"/>
              <a:gd name="T19" fmla="*/ 242 h 322"/>
              <a:gd name="T20" fmla="*/ 0 w 448"/>
              <a:gd name="T21" fmla="*/ 270 h 322"/>
              <a:gd name="T22" fmla="*/ 24 w 448"/>
              <a:gd name="T23" fmla="*/ 292 h 322"/>
              <a:gd name="T24" fmla="*/ 32 w 448"/>
              <a:gd name="T25" fmla="*/ 314 h 322"/>
              <a:gd name="T26" fmla="*/ 54 w 448"/>
              <a:gd name="T27" fmla="*/ 310 h 322"/>
              <a:gd name="T28" fmla="*/ 88 w 448"/>
              <a:gd name="T29" fmla="*/ 292 h 322"/>
              <a:gd name="T30" fmla="*/ 114 w 448"/>
              <a:gd name="T31" fmla="*/ 260 h 322"/>
              <a:gd name="T32" fmla="*/ 130 w 448"/>
              <a:gd name="T33" fmla="*/ 256 h 322"/>
              <a:gd name="T34" fmla="*/ 152 w 448"/>
              <a:gd name="T35" fmla="*/ 276 h 322"/>
              <a:gd name="T36" fmla="*/ 176 w 448"/>
              <a:gd name="T37" fmla="*/ 286 h 322"/>
              <a:gd name="T38" fmla="*/ 190 w 448"/>
              <a:gd name="T39" fmla="*/ 302 h 322"/>
              <a:gd name="T40" fmla="*/ 194 w 448"/>
              <a:gd name="T41" fmla="*/ 322 h 322"/>
              <a:gd name="T42" fmla="*/ 228 w 448"/>
              <a:gd name="T43" fmla="*/ 320 h 322"/>
              <a:gd name="T44" fmla="*/ 254 w 448"/>
              <a:gd name="T45" fmla="*/ 310 h 322"/>
              <a:gd name="T46" fmla="*/ 276 w 448"/>
              <a:gd name="T47" fmla="*/ 320 h 322"/>
              <a:gd name="T48" fmla="*/ 300 w 448"/>
              <a:gd name="T49" fmla="*/ 318 h 322"/>
              <a:gd name="T50" fmla="*/ 314 w 448"/>
              <a:gd name="T51" fmla="*/ 302 h 322"/>
              <a:gd name="T52" fmla="*/ 338 w 448"/>
              <a:gd name="T53" fmla="*/ 304 h 322"/>
              <a:gd name="T54" fmla="*/ 352 w 448"/>
              <a:gd name="T55" fmla="*/ 316 h 322"/>
              <a:gd name="T56" fmla="*/ 374 w 448"/>
              <a:gd name="T57" fmla="*/ 288 h 322"/>
              <a:gd name="T58" fmla="*/ 376 w 448"/>
              <a:gd name="T59" fmla="*/ 252 h 322"/>
              <a:gd name="T60" fmla="*/ 358 w 448"/>
              <a:gd name="T61" fmla="*/ 232 h 322"/>
              <a:gd name="T62" fmla="*/ 360 w 448"/>
              <a:gd name="T63" fmla="*/ 200 h 322"/>
              <a:gd name="T64" fmla="*/ 370 w 448"/>
              <a:gd name="T65" fmla="*/ 186 h 322"/>
              <a:gd name="T66" fmla="*/ 378 w 448"/>
              <a:gd name="T67" fmla="*/ 142 h 322"/>
              <a:gd name="T68" fmla="*/ 406 w 448"/>
              <a:gd name="T69" fmla="*/ 128 h 322"/>
              <a:gd name="T70" fmla="*/ 426 w 448"/>
              <a:gd name="T71" fmla="*/ 108 h 322"/>
              <a:gd name="T72" fmla="*/ 438 w 448"/>
              <a:gd name="T73" fmla="*/ 104 h 322"/>
              <a:gd name="T74" fmla="*/ 446 w 448"/>
              <a:gd name="T75" fmla="*/ 90 h 322"/>
              <a:gd name="T76" fmla="*/ 448 w 448"/>
              <a:gd name="T77" fmla="*/ 72 h 322"/>
              <a:gd name="T78" fmla="*/ 438 w 448"/>
              <a:gd name="T79" fmla="*/ 52 h 322"/>
              <a:gd name="T80" fmla="*/ 422 w 448"/>
              <a:gd name="T81" fmla="*/ 56 h 322"/>
              <a:gd name="T82" fmla="*/ 394 w 448"/>
              <a:gd name="T83" fmla="*/ 52 h 322"/>
              <a:gd name="T84" fmla="*/ 376 w 448"/>
              <a:gd name="T85" fmla="*/ 44 h 322"/>
              <a:gd name="T86" fmla="*/ 368 w 448"/>
              <a:gd name="T87" fmla="*/ 40 h 322"/>
              <a:gd name="T88" fmla="*/ 366 w 448"/>
              <a:gd name="T89" fmla="*/ 54 h 322"/>
              <a:gd name="T90" fmla="*/ 340 w 448"/>
              <a:gd name="T91" fmla="*/ 68 h 322"/>
              <a:gd name="T92" fmla="*/ 314 w 448"/>
              <a:gd name="T93" fmla="*/ 68 h 322"/>
              <a:gd name="T94" fmla="*/ 294 w 448"/>
              <a:gd name="T95" fmla="*/ 46 h 322"/>
              <a:gd name="T96" fmla="*/ 276 w 448"/>
              <a:gd name="T97" fmla="*/ 20 h 322"/>
              <a:gd name="T98" fmla="*/ 242 w 448"/>
              <a:gd name="T99" fmla="*/ 22 h 322"/>
              <a:gd name="T100" fmla="*/ 224 w 448"/>
              <a:gd name="T101" fmla="*/ 36 h 322"/>
              <a:gd name="T102" fmla="*/ 208 w 448"/>
              <a:gd name="T103" fmla="*/ 46 h 322"/>
              <a:gd name="T104" fmla="*/ 190 w 448"/>
              <a:gd name="T105" fmla="*/ 34 h 322"/>
              <a:gd name="T106" fmla="*/ 192 w 448"/>
              <a:gd name="T107" fmla="*/ 10 h 322"/>
              <a:gd name="T108" fmla="*/ 176 w 448"/>
              <a:gd name="T109" fmla="*/ 0 h 322"/>
              <a:gd name="T110" fmla="*/ 148 w 448"/>
              <a:gd name="T111" fmla="*/ 2 h 322"/>
              <a:gd name="T112" fmla="*/ 140 w 448"/>
              <a:gd name="T113" fmla="*/ 14 h 322"/>
              <a:gd name="T114" fmla="*/ 140 w 448"/>
              <a:gd name="T115" fmla="*/ 32 h 322"/>
              <a:gd name="T116" fmla="*/ 114 w 448"/>
              <a:gd name="T117" fmla="*/ 52 h 322"/>
              <a:gd name="T118" fmla="*/ 90 w 448"/>
              <a:gd name="T119" fmla="*/ 64 h 322"/>
              <a:gd name="T120" fmla="*/ 66 w 448"/>
              <a:gd name="T121" fmla="*/ 60 h 32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48"/>
              <a:gd name="T184" fmla="*/ 0 h 322"/>
              <a:gd name="T185" fmla="*/ 448 w 448"/>
              <a:gd name="T186" fmla="*/ 322 h 32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48" h="322">
                <a:moveTo>
                  <a:pt x="66" y="60"/>
                </a:moveTo>
                <a:lnTo>
                  <a:pt x="30" y="64"/>
                </a:lnTo>
                <a:lnTo>
                  <a:pt x="32" y="80"/>
                </a:lnTo>
                <a:lnTo>
                  <a:pt x="54" y="92"/>
                </a:lnTo>
                <a:lnTo>
                  <a:pt x="60" y="130"/>
                </a:lnTo>
                <a:lnTo>
                  <a:pt x="52" y="162"/>
                </a:lnTo>
                <a:lnTo>
                  <a:pt x="26" y="178"/>
                </a:lnTo>
                <a:lnTo>
                  <a:pt x="12" y="190"/>
                </a:lnTo>
                <a:lnTo>
                  <a:pt x="14" y="226"/>
                </a:lnTo>
                <a:lnTo>
                  <a:pt x="0" y="242"/>
                </a:lnTo>
                <a:lnTo>
                  <a:pt x="0" y="270"/>
                </a:lnTo>
                <a:lnTo>
                  <a:pt x="24" y="292"/>
                </a:lnTo>
                <a:lnTo>
                  <a:pt x="32" y="314"/>
                </a:lnTo>
                <a:lnTo>
                  <a:pt x="54" y="310"/>
                </a:lnTo>
                <a:lnTo>
                  <a:pt x="88" y="292"/>
                </a:lnTo>
                <a:lnTo>
                  <a:pt x="114" y="260"/>
                </a:lnTo>
                <a:lnTo>
                  <a:pt x="130" y="256"/>
                </a:lnTo>
                <a:lnTo>
                  <a:pt x="152" y="276"/>
                </a:lnTo>
                <a:lnTo>
                  <a:pt x="176" y="286"/>
                </a:lnTo>
                <a:lnTo>
                  <a:pt x="190" y="302"/>
                </a:lnTo>
                <a:lnTo>
                  <a:pt x="194" y="322"/>
                </a:lnTo>
                <a:lnTo>
                  <a:pt x="228" y="320"/>
                </a:lnTo>
                <a:lnTo>
                  <a:pt x="254" y="310"/>
                </a:lnTo>
                <a:lnTo>
                  <a:pt x="276" y="320"/>
                </a:lnTo>
                <a:lnTo>
                  <a:pt x="300" y="318"/>
                </a:lnTo>
                <a:lnTo>
                  <a:pt x="314" y="302"/>
                </a:lnTo>
                <a:lnTo>
                  <a:pt x="338" y="304"/>
                </a:lnTo>
                <a:lnTo>
                  <a:pt x="352" y="316"/>
                </a:lnTo>
                <a:lnTo>
                  <a:pt x="374" y="288"/>
                </a:lnTo>
                <a:lnTo>
                  <a:pt x="376" y="252"/>
                </a:lnTo>
                <a:lnTo>
                  <a:pt x="358" y="232"/>
                </a:lnTo>
                <a:lnTo>
                  <a:pt x="360" y="200"/>
                </a:lnTo>
                <a:lnTo>
                  <a:pt x="370" y="186"/>
                </a:lnTo>
                <a:lnTo>
                  <a:pt x="378" y="142"/>
                </a:lnTo>
                <a:lnTo>
                  <a:pt x="406" y="128"/>
                </a:lnTo>
                <a:lnTo>
                  <a:pt x="426" y="108"/>
                </a:lnTo>
                <a:lnTo>
                  <a:pt x="438" y="104"/>
                </a:lnTo>
                <a:lnTo>
                  <a:pt x="446" y="90"/>
                </a:lnTo>
                <a:lnTo>
                  <a:pt x="448" y="72"/>
                </a:lnTo>
                <a:lnTo>
                  <a:pt x="438" y="52"/>
                </a:lnTo>
                <a:lnTo>
                  <a:pt x="422" y="56"/>
                </a:lnTo>
                <a:lnTo>
                  <a:pt x="394" y="52"/>
                </a:lnTo>
                <a:lnTo>
                  <a:pt x="376" y="44"/>
                </a:lnTo>
                <a:lnTo>
                  <a:pt x="368" y="40"/>
                </a:lnTo>
                <a:lnTo>
                  <a:pt x="366" y="54"/>
                </a:lnTo>
                <a:lnTo>
                  <a:pt x="340" y="68"/>
                </a:lnTo>
                <a:lnTo>
                  <a:pt x="314" y="68"/>
                </a:lnTo>
                <a:lnTo>
                  <a:pt x="294" y="46"/>
                </a:lnTo>
                <a:lnTo>
                  <a:pt x="276" y="20"/>
                </a:lnTo>
                <a:lnTo>
                  <a:pt x="242" y="22"/>
                </a:lnTo>
                <a:lnTo>
                  <a:pt x="224" y="36"/>
                </a:lnTo>
                <a:lnTo>
                  <a:pt x="208" y="46"/>
                </a:lnTo>
                <a:lnTo>
                  <a:pt x="190" y="34"/>
                </a:lnTo>
                <a:lnTo>
                  <a:pt x="192" y="10"/>
                </a:lnTo>
                <a:lnTo>
                  <a:pt x="176" y="0"/>
                </a:lnTo>
                <a:lnTo>
                  <a:pt x="148" y="2"/>
                </a:lnTo>
                <a:lnTo>
                  <a:pt x="140" y="14"/>
                </a:lnTo>
                <a:lnTo>
                  <a:pt x="140" y="32"/>
                </a:lnTo>
                <a:lnTo>
                  <a:pt x="114" y="52"/>
                </a:lnTo>
                <a:lnTo>
                  <a:pt x="90" y="64"/>
                </a:lnTo>
                <a:lnTo>
                  <a:pt x="66" y="60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6" name="Freeform 25"/>
          <p:cNvSpPr>
            <a:spLocks/>
          </p:cNvSpPr>
          <p:nvPr/>
        </p:nvSpPr>
        <p:spPr bwMode="gray">
          <a:xfrm>
            <a:off x="4635786" y="4106391"/>
            <a:ext cx="2700747" cy="1824509"/>
          </a:xfrm>
          <a:custGeom>
            <a:avLst/>
            <a:gdLst>
              <a:gd name="T0" fmla="*/ 22 w 488"/>
              <a:gd name="T1" fmla="*/ 184 h 452"/>
              <a:gd name="T2" fmla="*/ 6 w 488"/>
              <a:gd name="T3" fmla="*/ 128 h 452"/>
              <a:gd name="T4" fmla="*/ 18 w 488"/>
              <a:gd name="T5" fmla="*/ 82 h 452"/>
              <a:gd name="T6" fmla="*/ 56 w 488"/>
              <a:gd name="T7" fmla="*/ 24 h 452"/>
              <a:gd name="T8" fmla="*/ 88 w 488"/>
              <a:gd name="T9" fmla="*/ 0 h 452"/>
              <a:gd name="T10" fmla="*/ 124 w 488"/>
              <a:gd name="T11" fmla="*/ 18 h 452"/>
              <a:gd name="T12" fmla="*/ 172 w 488"/>
              <a:gd name="T13" fmla="*/ 32 h 452"/>
              <a:gd name="T14" fmla="*/ 186 w 488"/>
              <a:gd name="T15" fmla="*/ 84 h 452"/>
              <a:gd name="T16" fmla="*/ 240 w 488"/>
              <a:gd name="T17" fmla="*/ 92 h 452"/>
              <a:gd name="T18" fmla="*/ 268 w 488"/>
              <a:gd name="T19" fmla="*/ 86 h 452"/>
              <a:gd name="T20" fmla="*/ 310 w 488"/>
              <a:gd name="T21" fmla="*/ 108 h 452"/>
              <a:gd name="T22" fmla="*/ 370 w 488"/>
              <a:gd name="T23" fmla="*/ 120 h 452"/>
              <a:gd name="T24" fmla="*/ 436 w 488"/>
              <a:gd name="T25" fmla="*/ 84 h 452"/>
              <a:gd name="T26" fmla="*/ 424 w 488"/>
              <a:gd name="T27" fmla="*/ 120 h 452"/>
              <a:gd name="T28" fmla="*/ 450 w 488"/>
              <a:gd name="T29" fmla="*/ 144 h 452"/>
              <a:gd name="T30" fmla="*/ 488 w 488"/>
              <a:gd name="T31" fmla="*/ 164 h 452"/>
              <a:gd name="T32" fmla="*/ 462 w 488"/>
              <a:gd name="T33" fmla="*/ 194 h 452"/>
              <a:gd name="T34" fmla="*/ 382 w 488"/>
              <a:gd name="T35" fmla="*/ 254 h 452"/>
              <a:gd name="T36" fmla="*/ 364 w 488"/>
              <a:gd name="T37" fmla="*/ 286 h 452"/>
              <a:gd name="T38" fmla="*/ 310 w 488"/>
              <a:gd name="T39" fmla="*/ 280 h 452"/>
              <a:gd name="T40" fmla="*/ 270 w 488"/>
              <a:gd name="T41" fmla="*/ 324 h 452"/>
              <a:gd name="T42" fmla="*/ 306 w 488"/>
              <a:gd name="T43" fmla="*/ 346 h 452"/>
              <a:gd name="T44" fmla="*/ 330 w 488"/>
              <a:gd name="T45" fmla="*/ 310 h 452"/>
              <a:gd name="T46" fmla="*/ 364 w 488"/>
              <a:gd name="T47" fmla="*/ 330 h 452"/>
              <a:gd name="T48" fmla="*/ 352 w 488"/>
              <a:gd name="T49" fmla="*/ 360 h 452"/>
              <a:gd name="T50" fmla="*/ 356 w 488"/>
              <a:gd name="T51" fmla="*/ 398 h 452"/>
              <a:gd name="T52" fmla="*/ 318 w 488"/>
              <a:gd name="T53" fmla="*/ 446 h 452"/>
              <a:gd name="T54" fmla="*/ 266 w 488"/>
              <a:gd name="T55" fmla="*/ 434 h 452"/>
              <a:gd name="T56" fmla="*/ 224 w 488"/>
              <a:gd name="T57" fmla="*/ 390 h 452"/>
              <a:gd name="T58" fmla="*/ 158 w 488"/>
              <a:gd name="T59" fmla="*/ 400 h 452"/>
              <a:gd name="T60" fmla="*/ 148 w 488"/>
              <a:gd name="T61" fmla="*/ 448 h 452"/>
              <a:gd name="T62" fmla="*/ 106 w 488"/>
              <a:gd name="T63" fmla="*/ 434 h 452"/>
              <a:gd name="T64" fmla="*/ 76 w 488"/>
              <a:gd name="T65" fmla="*/ 398 h 452"/>
              <a:gd name="T66" fmla="*/ 62 w 488"/>
              <a:gd name="T67" fmla="*/ 364 h 452"/>
              <a:gd name="T68" fmla="*/ 52 w 488"/>
              <a:gd name="T69" fmla="*/ 308 h 452"/>
              <a:gd name="T70" fmla="*/ 14 w 488"/>
              <a:gd name="T71" fmla="*/ 268 h 452"/>
              <a:gd name="T72" fmla="*/ 2 w 488"/>
              <a:gd name="T73" fmla="*/ 224 h 45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88"/>
              <a:gd name="T112" fmla="*/ 0 h 452"/>
              <a:gd name="T113" fmla="*/ 488 w 488"/>
              <a:gd name="T114" fmla="*/ 452 h 45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88" h="452">
                <a:moveTo>
                  <a:pt x="0" y="212"/>
                </a:moveTo>
                <a:lnTo>
                  <a:pt x="22" y="184"/>
                </a:lnTo>
                <a:lnTo>
                  <a:pt x="24" y="148"/>
                </a:lnTo>
                <a:lnTo>
                  <a:pt x="6" y="128"/>
                </a:lnTo>
                <a:lnTo>
                  <a:pt x="8" y="96"/>
                </a:lnTo>
                <a:lnTo>
                  <a:pt x="18" y="82"/>
                </a:lnTo>
                <a:lnTo>
                  <a:pt x="26" y="38"/>
                </a:lnTo>
                <a:lnTo>
                  <a:pt x="56" y="24"/>
                </a:lnTo>
                <a:lnTo>
                  <a:pt x="74" y="4"/>
                </a:lnTo>
                <a:lnTo>
                  <a:pt x="88" y="0"/>
                </a:lnTo>
                <a:lnTo>
                  <a:pt x="114" y="8"/>
                </a:lnTo>
                <a:lnTo>
                  <a:pt x="124" y="18"/>
                </a:lnTo>
                <a:lnTo>
                  <a:pt x="154" y="18"/>
                </a:lnTo>
                <a:lnTo>
                  <a:pt x="172" y="32"/>
                </a:lnTo>
                <a:lnTo>
                  <a:pt x="186" y="56"/>
                </a:lnTo>
                <a:lnTo>
                  <a:pt x="186" y="84"/>
                </a:lnTo>
                <a:lnTo>
                  <a:pt x="204" y="94"/>
                </a:lnTo>
                <a:lnTo>
                  <a:pt x="240" y="92"/>
                </a:lnTo>
                <a:lnTo>
                  <a:pt x="256" y="94"/>
                </a:lnTo>
                <a:lnTo>
                  <a:pt x="268" y="86"/>
                </a:lnTo>
                <a:lnTo>
                  <a:pt x="290" y="86"/>
                </a:lnTo>
                <a:lnTo>
                  <a:pt x="310" y="108"/>
                </a:lnTo>
                <a:lnTo>
                  <a:pt x="348" y="114"/>
                </a:lnTo>
                <a:lnTo>
                  <a:pt x="370" y="120"/>
                </a:lnTo>
                <a:lnTo>
                  <a:pt x="408" y="82"/>
                </a:lnTo>
                <a:lnTo>
                  <a:pt x="436" y="84"/>
                </a:lnTo>
                <a:lnTo>
                  <a:pt x="442" y="104"/>
                </a:lnTo>
                <a:lnTo>
                  <a:pt x="424" y="120"/>
                </a:lnTo>
                <a:lnTo>
                  <a:pt x="430" y="138"/>
                </a:lnTo>
                <a:lnTo>
                  <a:pt x="450" y="144"/>
                </a:lnTo>
                <a:lnTo>
                  <a:pt x="468" y="162"/>
                </a:lnTo>
                <a:lnTo>
                  <a:pt x="488" y="164"/>
                </a:lnTo>
                <a:lnTo>
                  <a:pt x="486" y="182"/>
                </a:lnTo>
                <a:lnTo>
                  <a:pt x="462" y="194"/>
                </a:lnTo>
                <a:lnTo>
                  <a:pt x="414" y="230"/>
                </a:lnTo>
                <a:lnTo>
                  <a:pt x="382" y="254"/>
                </a:lnTo>
                <a:lnTo>
                  <a:pt x="376" y="278"/>
                </a:lnTo>
                <a:lnTo>
                  <a:pt x="364" y="286"/>
                </a:lnTo>
                <a:lnTo>
                  <a:pt x="330" y="276"/>
                </a:lnTo>
                <a:lnTo>
                  <a:pt x="310" y="280"/>
                </a:lnTo>
                <a:lnTo>
                  <a:pt x="278" y="302"/>
                </a:lnTo>
                <a:lnTo>
                  <a:pt x="270" y="324"/>
                </a:lnTo>
                <a:lnTo>
                  <a:pt x="284" y="344"/>
                </a:lnTo>
                <a:lnTo>
                  <a:pt x="306" y="346"/>
                </a:lnTo>
                <a:lnTo>
                  <a:pt x="320" y="322"/>
                </a:lnTo>
                <a:lnTo>
                  <a:pt x="330" y="310"/>
                </a:lnTo>
                <a:lnTo>
                  <a:pt x="354" y="310"/>
                </a:lnTo>
                <a:lnTo>
                  <a:pt x="364" y="330"/>
                </a:lnTo>
                <a:lnTo>
                  <a:pt x="348" y="342"/>
                </a:lnTo>
                <a:lnTo>
                  <a:pt x="352" y="360"/>
                </a:lnTo>
                <a:lnTo>
                  <a:pt x="362" y="374"/>
                </a:lnTo>
                <a:lnTo>
                  <a:pt x="356" y="398"/>
                </a:lnTo>
                <a:lnTo>
                  <a:pt x="332" y="428"/>
                </a:lnTo>
                <a:lnTo>
                  <a:pt x="318" y="446"/>
                </a:lnTo>
                <a:lnTo>
                  <a:pt x="288" y="446"/>
                </a:lnTo>
                <a:lnTo>
                  <a:pt x="266" y="434"/>
                </a:lnTo>
                <a:lnTo>
                  <a:pt x="242" y="412"/>
                </a:lnTo>
                <a:lnTo>
                  <a:pt x="224" y="390"/>
                </a:lnTo>
                <a:lnTo>
                  <a:pt x="200" y="400"/>
                </a:lnTo>
                <a:lnTo>
                  <a:pt x="158" y="400"/>
                </a:lnTo>
                <a:lnTo>
                  <a:pt x="150" y="408"/>
                </a:lnTo>
                <a:lnTo>
                  <a:pt x="148" y="448"/>
                </a:lnTo>
                <a:lnTo>
                  <a:pt x="132" y="452"/>
                </a:lnTo>
                <a:lnTo>
                  <a:pt x="106" y="434"/>
                </a:lnTo>
                <a:lnTo>
                  <a:pt x="82" y="432"/>
                </a:lnTo>
                <a:lnTo>
                  <a:pt x="76" y="398"/>
                </a:lnTo>
                <a:lnTo>
                  <a:pt x="74" y="370"/>
                </a:lnTo>
                <a:lnTo>
                  <a:pt x="62" y="364"/>
                </a:lnTo>
                <a:lnTo>
                  <a:pt x="64" y="324"/>
                </a:lnTo>
                <a:lnTo>
                  <a:pt x="52" y="308"/>
                </a:lnTo>
                <a:lnTo>
                  <a:pt x="36" y="290"/>
                </a:lnTo>
                <a:lnTo>
                  <a:pt x="14" y="268"/>
                </a:lnTo>
                <a:lnTo>
                  <a:pt x="14" y="236"/>
                </a:lnTo>
                <a:lnTo>
                  <a:pt x="2" y="224"/>
                </a:lnTo>
                <a:lnTo>
                  <a:pt x="0" y="21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7" name="Freeform 26"/>
          <p:cNvSpPr>
            <a:spLocks/>
          </p:cNvSpPr>
          <p:nvPr/>
        </p:nvSpPr>
        <p:spPr bwMode="gray">
          <a:xfrm>
            <a:off x="4635786" y="4106391"/>
            <a:ext cx="2700747" cy="1824509"/>
          </a:xfrm>
          <a:custGeom>
            <a:avLst/>
            <a:gdLst>
              <a:gd name="T0" fmla="*/ 22 w 488"/>
              <a:gd name="T1" fmla="*/ 184 h 452"/>
              <a:gd name="T2" fmla="*/ 6 w 488"/>
              <a:gd name="T3" fmla="*/ 128 h 452"/>
              <a:gd name="T4" fmla="*/ 18 w 488"/>
              <a:gd name="T5" fmla="*/ 82 h 452"/>
              <a:gd name="T6" fmla="*/ 56 w 488"/>
              <a:gd name="T7" fmla="*/ 24 h 452"/>
              <a:gd name="T8" fmla="*/ 88 w 488"/>
              <a:gd name="T9" fmla="*/ 0 h 452"/>
              <a:gd name="T10" fmla="*/ 124 w 488"/>
              <a:gd name="T11" fmla="*/ 18 h 452"/>
              <a:gd name="T12" fmla="*/ 172 w 488"/>
              <a:gd name="T13" fmla="*/ 32 h 452"/>
              <a:gd name="T14" fmla="*/ 186 w 488"/>
              <a:gd name="T15" fmla="*/ 84 h 452"/>
              <a:gd name="T16" fmla="*/ 240 w 488"/>
              <a:gd name="T17" fmla="*/ 92 h 452"/>
              <a:gd name="T18" fmla="*/ 268 w 488"/>
              <a:gd name="T19" fmla="*/ 86 h 452"/>
              <a:gd name="T20" fmla="*/ 310 w 488"/>
              <a:gd name="T21" fmla="*/ 108 h 452"/>
              <a:gd name="T22" fmla="*/ 370 w 488"/>
              <a:gd name="T23" fmla="*/ 120 h 452"/>
              <a:gd name="T24" fmla="*/ 436 w 488"/>
              <a:gd name="T25" fmla="*/ 84 h 452"/>
              <a:gd name="T26" fmla="*/ 424 w 488"/>
              <a:gd name="T27" fmla="*/ 120 h 452"/>
              <a:gd name="T28" fmla="*/ 450 w 488"/>
              <a:gd name="T29" fmla="*/ 144 h 452"/>
              <a:gd name="T30" fmla="*/ 488 w 488"/>
              <a:gd name="T31" fmla="*/ 164 h 452"/>
              <a:gd name="T32" fmla="*/ 462 w 488"/>
              <a:gd name="T33" fmla="*/ 194 h 452"/>
              <a:gd name="T34" fmla="*/ 382 w 488"/>
              <a:gd name="T35" fmla="*/ 254 h 452"/>
              <a:gd name="T36" fmla="*/ 364 w 488"/>
              <a:gd name="T37" fmla="*/ 286 h 452"/>
              <a:gd name="T38" fmla="*/ 310 w 488"/>
              <a:gd name="T39" fmla="*/ 280 h 452"/>
              <a:gd name="T40" fmla="*/ 270 w 488"/>
              <a:gd name="T41" fmla="*/ 324 h 452"/>
              <a:gd name="T42" fmla="*/ 306 w 488"/>
              <a:gd name="T43" fmla="*/ 346 h 452"/>
              <a:gd name="T44" fmla="*/ 330 w 488"/>
              <a:gd name="T45" fmla="*/ 310 h 452"/>
              <a:gd name="T46" fmla="*/ 364 w 488"/>
              <a:gd name="T47" fmla="*/ 330 h 452"/>
              <a:gd name="T48" fmla="*/ 352 w 488"/>
              <a:gd name="T49" fmla="*/ 360 h 452"/>
              <a:gd name="T50" fmla="*/ 356 w 488"/>
              <a:gd name="T51" fmla="*/ 398 h 452"/>
              <a:gd name="T52" fmla="*/ 318 w 488"/>
              <a:gd name="T53" fmla="*/ 446 h 452"/>
              <a:gd name="T54" fmla="*/ 266 w 488"/>
              <a:gd name="T55" fmla="*/ 434 h 452"/>
              <a:gd name="T56" fmla="*/ 224 w 488"/>
              <a:gd name="T57" fmla="*/ 390 h 452"/>
              <a:gd name="T58" fmla="*/ 158 w 488"/>
              <a:gd name="T59" fmla="*/ 400 h 452"/>
              <a:gd name="T60" fmla="*/ 148 w 488"/>
              <a:gd name="T61" fmla="*/ 448 h 452"/>
              <a:gd name="T62" fmla="*/ 106 w 488"/>
              <a:gd name="T63" fmla="*/ 434 h 452"/>
              <a:gd name="T64" fmla="*/ 76 w 488"/>
              <a:gd name="T65" fmla="*/ 398 h 452"/>
              <a:gd name="T66" fmla="*/ 62 w 488"/>
              <a:gd name="T67" fmla="*/ 364 h 452"/>
              <a:gd name="T68" fmla="*/ 52 w 488"/>
              <a:gd name="T69" fmla="*/ 308 h 452"/>
              <a:gd name="T70" fmla="*/ 14 w 488"/>
              <a:gd name="T71" fmla="*/ 268 h 452"/>
              <a:gd name="T72" fmla="*/ 2 w 488"/>
              <a:gd name="T73" fmla="*/ 224 h 45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88"/>
              <a:gd name="T112" fmla="*/ 0 h 452"/>
              <a:gd name="T113" fmla="*/ 488 w 488"/>
              <a:gd name="T114" fmla="*/ 452 h 45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88" h="452">
                <a:moveTo>
                  <a:pt x="0" y="212"/>
                </a:moveTo>
                <a:lnTo>
                  <a:pt x="22" y="184"/>
                </a:lnTo>
                <a:lnTo>
                  <a:pt x="24" y="148"/>
                </a:lnTo>
                <a:lnTo>
                  <a:pt x="6" y="128"/>
                </a:lnTo>
                <a:lnTo>
                  <a:pt x="8" y="96"/>
                </a:lnTo>
                <a:lnTo>
                  <a:pt x="18" y="82"/>
                </a:lnTo>
                <a:lnTo>
                  <a:pt x="26" y="38"/>
                </a:lnTo>
                <a:lnTo>
                  <a:pt x="56" y="24"/>
                </a:lnTo>
                <a:lnTo>
                  <a:pt x="74" y="4"/>
                </a:lnTo>
                <a:lnTo>
                  <a:pt x="88" y="0"/>
                </a:lnTo>
                <a:lnTo>
                  <a:pt x="114" y="8"/>
                </a:lnTo>
                <a:lnTo>
                  <a:pt x="124" y="18"/>
                </a:lnTo>
                <a:lnTo>
                  <a:pt x="154" y="18"/>
                </a:lnTo>
                <a:lnTo>
                  <a:pt x="172" y="32"/>
                </a:lnTo>
                <a:lnTo>
                  <a:pt x="186" y="56"/>
                </a:lnTo>
                <a:lnTo>
                  <a:pt x="186" y="84"/>
                </a:lnTo>
                <a:lnTo>
                  <a:pt x="204" y="94"/>
                </a:lnTo>
                <a:lnTo>
                  <a:pt x="240" y="92"/>
                </a:lnTo>
                <a:lnTo>
                  <a:pt x="256" y="94"/>
                </a:lnTo>
                <a:lnTo>
                  <a:pt x="268" y="86"/>
                </a:lnTo>
                <a:lnTo>
                  <a:pt x="290" y="86"/>
                </a:lnTo>
                <a:lnTo>
                  <a:pt x="310" y="108"/>
                </a:lnTo>
                <a:lnTo>
                  <a:pt x="348" y="114"/>
                </a:lnTo>
                <a:lnTo>
                  <a:pt x="370" y="120"/>
                </a:lnTo>
                <a:lnTo>
                  <a:pt x="408" y="82"/>
                </a:lnTo>
                <a:lnTo>
                  <a:pt x="436" y="84"/>
                </a:lnTo>
                <a:lnTo>
                  <a:pt x="442" y="104"/>
                </a:lnTo>
                <a:lnTo>
                  <a:pt x="424" y="120"/>
                </a:lnTo>
                <a:lnTo>
                  <a:pt x="430" y="138"/>
                </a:lnTo>
                <a:lnTo>
                  <a:pt x="450" y="144"/>
                </a:lnTo>
                <a:lnTo>
                  <a:pt x="468" y="162"/>
                </a:lnTo>
                <a:lnTo>
                  <a:pt x="488" y="164"/>
                </a:lnTo>
                <a:lnTo>
                  <a:pt x="486" y="182"/>
                </a:lnTo>
                <a:lnTo>
                  <a:pt x="462" y="194"/>
                </a:lnTo>
                <a:lnTo>
                  <a:pt x="414" y="230"/>
                </a:lnTo>
                <a:lnTo>
                  <a:pt x="382" y="254"/>
                </a:lnTo>
                <a:lnTo>
                  <a:pt x="376" y="278"/>
                </a:lnTo>
                <a:lnTo>
                  <a:pt x="364" y="286"/>
                </a:lnTo>
                <a:lnTo>
                  <a:pt x="330" y="276"/>
                </a:lnTo>
                <a:lnTo>
                  <a:pt x="310" y="280"/>
                </a:lnTo>
                <a:lnTo>
                  <a:pt x="278" y="302"/>
                </a:lnTo>
                <a:lnTo>
                  <a:pt x="270" y="324"/>
                </a:lnTo>
                <a:lnTo>
                  <a:pt x="284" y="344"/>
                </a:lnTo>
                <a:lnTo>
                  <a:pt x="306" y="346"/>
                </a:lnTo>
                <a:lnTo>
                  <a:pt x="320" y="322"/>
                </a:lnTo>
                <a:lnTo>
                  <a:pt x="330" y="310"/>
                </a:lnTo>
                <a:lnTo>
                  <a:pt x="354" y="310"/>
                </a:lnTo>
                <a:lnTo>
                  <a:pt x="364" y="330"/>
                </a:lnTo>
                <a:lnTo>
                  <a:pt x="348" y="342"/>
                </a:lnTo>
                <a:lnTo>
                  <a:pt x="352" y="360"/>
                </a:lnTo>
                <a:lnTo>
                  <a:pt x="362" y="374"/>
                </a:lnTo>
                <a:lnTo>
                  <a:pt x="356" y="398"/>
                </a:lnTo>
                <a:lnTo>
                  <a:pt x="332" y="428"/>
                </a:lnTo>
                <a:lnTo>
                  <a:pt x="318" y="446"/>
                </a:lnTo>
                <a:lnTo>
                  <a:pt x="288" y="446"/>
                </a:lnTo>
                <a:lnTo>
                  <a:pt x="266" y="434"/>
                </a:lnTo>
                <a:lnTo>
                  <a:pt x="242" y="412"/>
                </a:lnTo>
                <a:lnTo>
                  <a:pt x="224" y="390"/>
                </a:lnTo>
                <a:lnTo>
                  <a:pt x="200" y="400"/>
                </a:lnTo>
                <a:lnTo>
                  <a:pt x="158" y="400"/>
                </a:lnTo>
                <a:lnTo>
                  <a:pt x="150" y="408"/>
                </a:lnTo>
                <a:lnTo>
                  <a:pt x="148" y="448"/>
                </a:lnTo>
                <a:lnTo>
                  <a:pt x="132" y="452"/>
                </a:lnTo>
                <a:lnTo>
                  <a:pt x="106" y="434"/>
                </a:lnTo>
                <a:lnTo>
                  <a:pt x="82" y="432"/>
                </a:lnTo>
                <a:lnTo>
                  <a:pt x="76" y="398"/>
                </a:lnTo>
                <a:lnTo>
                  <a:pt x="74" y="370"/>
                </a:lnTo>
                <a:lnTo>
                  <a:pt x="62" y="364"/>
                </a:lnTo>
                <a:lnTo>
                  <a:pt x="64" y="324"/>
                </a:lnTo>
                <a:lnTo>
                  <a:pt x="52" y="308"/>
                </a:lnTo>
                <a:lnTo>
                  <a:pt x="36" y="290"/>
                </a:lnTo>
                <a:lnTo>
                  <a:pt x="14" y="268"/>
                </a:lnTo>
                <a:lnTo>
                  <a:pt x="14" y="236"/>
                </a:lnTo>
                <a:lnTo>
                  <a:pt x="2" y="224"/>
                </a:lnTo>
                <a:lnTo>
                  <a:pt x="0" y="212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8" name="Freeform 27"/>
          <p:cNvSpPr>
            <a:spLocks/>
          </p:cNvSpPr>
          <p:nvPr/>
        </p:nvSpPr>
        <p:spPr bwMode="gray">
          <a:xfrm>
            <a:off x="5930816" y="3904564"/>
            <a:ext cx="686256" cy="581260"/>
          </a:xfrm>
          <a:custGeom>
            <a:avLst/>
            <a:gdLst>
              <a:gd name="T0" fmla="*/ 8 w 124"/>
              <a:gd name="T1" fmla="*/ 144 h 144"/>
              <a:gd name="T2" fmla="*/ 0 w 124"/>
              <a:gd name="T3" fmla="*/ 124 h 144"/>
              <a:gd name="T4" fmla="*/ 12 w 124"/>
              <a:gd name="T5" fmla="*/ 110 h 144"/>
              <a:gd name="T6" fmla="*/ 12 w 124"/>
              <a:gd name="T7" fmla="*/ 62 h 144"/>
              <a:gd name="T8" fmla="*/ 2 w 124"/>
              <a:gd name="T9" fmla="*/ 50 h 144"/>
              <a:gd name="T10" fmla="*/ 22 w 124"/>
              <a:gd name="T11" fmla="*/ 26 h 144"/>
              <a:gd name="T12" fmla="*/ 48 w 124"/>
              <a:gd name="T13" fmla="*/ 20 h 144"/>
              <a:gd name="T14" fmla="*/ 66 w 124"/>
              <a:gd name="T15" fmla="*/ 0 h 144"/>
              <a:gd name="T16" fmla="*/ 104 w 124"/>
              <a:gd name="T17" fmla="*/ 0 h 144"/>
              <a:gd name="T18" fmla="*/ 120 w 124"/>
              <a:gd name="T19" fmla="*/ 16 h 144"/>
              <a:gd name="T20" fmla="*/ 118 w 124"/>
              <a:gd name="T21" fmla="*/ 34 h 144"/>
              <a:gd name="T22" fmla="*/ 124 w 124"/>
              <a:gd name="T23" fmla="*/ 50 h 144"/>
              <a:gd name="T24" fmla="*/ 98 w 124"/>
              <a:gd name="T25" fmla="*/ 82 h 144"/>
              <a:gd name="T26" fmla="*/ 92 w 124"/>
              <a:gd name="T27" fmla="*/ 104 h 144"/>
              <a:gd name="T28" fmla="*/ 68 w 124"/>
              <a:gd name="T29" fmla="*/ 118 h 144"/>
              <a:gd name="T30" fmla="*/ 58 w 124"/>
              <a:gd name="T31" fmla="*/ 118 h 144"/>
              <a:gd name="T32" fmla="*/ 52 w 124"/>
              <a:gd name="T33" fmla="*/ 138 h 144"/>
              <a:gd name="T34" fmla="*/ 34 w 124"/>
              <a:gd name="T35" fmla="*/ 136 h 144"/>
              <a:gd name="T36" fmla="*/ 22 w 124"/>
              <a:gd name="T37" fmla="*/ 144 h 144"/>
              <a:gd name="T38" fmla="*/ 8 w 124"/>
              <a:gd name="T39" fmla="*/ 144 h 14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4"/>
              <a:gd name="T61" fmla="*/ 0 h 144"/>
              <a:gd name="T62" fmla="*/ 124 w 124"/>
              <a:gd name="T63" fmla="*/ 144 h 14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4" h="144">
                <a:moveTo>
                  <a:pt x="8" y="144"/>
                </a:moveTo>
                <a:lnTo>
                  <a:pt x="0" y="124"/>
                </a:lnTo>
                <a:lnTo>
                  <a:pt x="12" y="110"/>
                </a:lnTo>
                <a:lnTo>
                  <a:pt x="12" y="62"/>
                </a:lnTo>
                <a:lnTo>
                  <a:pt x="2" y="50"/>
                </a:lnTo>
                <a:lnTo>
                  <a:pt x="22" y="26"/>
                </a:lnTo>
                <a:lnTo>
                  <a:pt x="48" y="20"/>
                </a:lnTo>
                <a:lnTo>
                  <a:pt x="66" y="0"/>
                </a:lnTo>
                <a:lnTo>
                  <a:pt x="104" y="0"/>
                </a:lnTo>
                <a:lnTo>
                  <a:pt x="120" y="16"/>
                </a:lnTo>
                <a:lnTo>
                  <a:pt x="118" y="34"/>
                </a:lnTo>
                <a:lnTo>
                  <a:pt x="124" y="50"/>
                </a:lnTo>
                <a:lnTo>
                  <a:pt x="98" y="82"/>
                </a:lnTo>
                <a:lnTo>
                  <a:pt x="92" y="104"/>
                </a:lnTo>
                <a:lnTo>
                  <a:pt x="68" y="118"/>
                </a:lnTo>
                <a:lnTo>
                  <a:pt x="58" y="118"/>
                </a:lnTo>
                <a:lnTo>
                  <a:pt x="52" y="138"/>
                </a:lnTo>
                <a:lnTo>
                  <a:pt x="34" y="136"/>
                </a:lnTo>
                <a:lnTo>
                  <a:pt x="22" y="144"/>
                </a:lnTo>
                <a:lnTo>
                  <a:pt x="8" y="144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9" name="Freeform 28"/>
          <p:cNvSpPr>
            <a:spLocks/>
          </p:cNvSpPr>
          <p:nvPr/>
        </p:nvSpPr>
        <p:spPr bwMode="gray">
          <a:xfrm>
            <a:off x="5930816" y="3904564"/>
            <a:ext cx="686256" cy="581260"/>
          </a:xfrm>
          <a:custGeom>
            <a:avLst/>
            <a:gdLst>
              <a:gd name="T0" fmla="*/ 8 w 124"/>
              <a:gd name="T1" fmla="*/ 144 h 144"/>
              <a:gd name="T2" fmla="*/ 0 w 124"/>
              <a:gd name="T3" fmla="*/ 124 h 144"/>
              <a:gd name="T4" fmla="*/ 12 w 124"/>
              <a:gd name="T5" fmla="*/ 110 h 144"/>
              <a:gd name="T6" fmla="*/ 12 w 124"/>
              <a:gd name="T7" fmla="*/ 62 h 144"/>
              <a:gd name="T8" fmla="*/ 2 w 124"/>
              <a:gd name="T9" fmla="*/ 50 h 144"/>
              <a:gd name="T10" fmla="*/ 22 w 124"/>
              <a:gd name="T11" fmla="*/ 26 h 144"/>
              <a:gd name="T12" fmla="*/ 48 w 124"/>
              <a:gd name="T13" fmla="*/ 20 h 144"/>
              <a:gd name="T14" fmla="*/ 66 w 124"/>
              <a:gd name="T15" fmla="*/ 0 h 144"/>
              <a:gd name="T16" fmla="*/ 104 w 124"/>
              <a:gd name="T17" fmla="*/ 0 h 144"/>
              <a:gd name="T18" fmla="*/ 120 w 124"/>
              <a:gd name="T19" fmla="*/ 16 h 144"/>
              <a:gd name="T20" fmla="*/ 118 w 124"/>
              <a:gd name="T21" fmla="*/ 34 h 144"/>
              <a:gd name="T22" fmla="*/ 124 w 124"/>
              <a:gd name="T23" fmla="*/ 50 h 144"/>
              <a:gd name="T24" fmla="*/ 98 w 124"/>
              <a:gd name="T25" fmla="*/ 82 h 144"/>
              <a:gd name="T26" fmla="*/ 92 w 124"/>
              <a:gd name="T27" fmla="*/ 104 h 144"/>
              <a:gd name="T28" fmla="*/ 68 w 124"/>
              <a:gd name="T29" fmla="*/ 118 h 144"/>
              <a:gd name="T30" fmla="*/ 58 w 124"/>
              <a:gd name="T31" fmla="*/ 118 h 144"/>
              <a:gd name="T32" fmla="*/ 52 w 124"/>
              <a:gd name="T33" fmla="*/ 138 h 144"/>
              <a:gd name="T34" fmla="*/ 34 w 124"/>
              <a:gd name="T35" fmla="*/ 136 h 144"/>
              <a:gd name="T36" fmla="*/ 22 w 124"/>
              <a:gd name="T37" fmla="*/ 144 h 144"/>
              <a:gd name="T38" fmla="*/ 8 w 124"/>
              <a:gd name="T39" fmla="*/ 144 h 14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4"/>
              <a:gd name="T61" fmla="*/ 0 h 144"/>
              <a:gd name="T62" fmla="*/ 124 w 124"/>
              <a:gd name="T63" fmla="*/ 144 h 14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4" h="144">
                <a:moveTo>
                  <a:pt x="8" y="144"/>
                </a:moveTo>
                <a:lnTo>
                  <a:pt x="0" y="124"/>
                </a:lnTo>
                <a:lnTo>
                  <a:pt x="12" y="110"/>
                </a:lnTo>
                <a:lnTo>
                  <a:pt x="12" y="62"/>
                </a:lnTo>
                <a:lnTo>
                  <a:pt x="2" y="50"/>
                </a:lnTo>
                <a:lnTo>
                  <a:pt x="22" y="26"/>
                </a:lnTo>
                <a:lnTo>
                  <a:pt x="48" y="20"/>
                </a:lnTo>
                <a:lnTo>
                  <a:pt x="66" y="0"/>
                </a:lnTo>
                <a:lnTo>
                  <a:pt x="104" y="0"/>
                </a:lnTo>
                <a:lnTo>
                  <a:pt x="120" y="16"/>
                </a:lnTo>
                <a:lnTo>
                  <a:pt x="118" y="34"/>
                </a:lnTo>
                <a:lnTo>
                  <a:pt x="124" y="50"/>
                </a:lnTo>
                <a:lnTo>
                  <a:pt x="98" y="82"/>
                </a:lnTo>
                <a:lnTo>
                  <a:pt x="92" y="104"/>
                </a:lnTo>
                <a:lnTo>
                  <a:pt x="68" y="118"/>
                </a:lnTo>
                <a:lnTo>
                  <a:pt x="58" y="118"/>
                </a:lnTo>
                <a:lnTo>
                  <a:pt x="52" y="138"/>
                </a:lnTo>
                <a:lnTo>
                  <a:pt x="34" y="136"/>
                </a:lnTo>
                <a:lnTo>
                  <a:pt x="22" y="144"/>
                </a:lnTo>
                <a:lnTo>
                  <a:pt x="8" y="144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0" name="Freeform 29"/>
          <p:cNvSpPr>
            <a:spLocks/>
          </p:cNvSpPr>
          <p:nvPr/>
        </p:nvSpPr>
        <p:spPr bwMode="gray">
          <a:xfrm>
            <a:off x="6993404" y="4324362"/>
            <a:ext cx="796942" cy="621624"/>
          </a:xfrm>
          <a:custGeom>
            <a:avLst/>
            <a:gdLst>
              <a:gd name="T0" fmla="*/ 10 w 144"/>
              <a:gd name="T1" fmla="*/ 30 h 154"/>
              <a:gd name="T2" fmla="*/ 16 w 144"/>
              <a:gd name="T3" fmla="*/ 50 h 154"/>
              <a:gd name="T4" fmla="*/ 0 w 144"/>
              <a:gd name="T5" fmla="*/ 66 h 154"/>
              <a:gd name="T6" fmla="*/ 2 w 144"/>
              <a:gd name="T7" fmla="*/ 86 h 154"/>
              <a:gd name="T8" fmla="*/ 24 w 144"/>
              <a:gd name="T9" fmla="*/ 90 h 154"/>
              <a:gd name="T10" fmla="*/ 42 w 144"/>
              <a:gd name="T11" fmla="*/ 108 h 154"/>
              <a:gd name="T12" fmla="*/ 62 w 144"/>
              <a:gd name="T13" fmla="*/ 110 h 154"/>
              <a:gd name="T14" fmla="*/ 60 w 144"/>
              <a:gd name="T15" fmla="*/ 128 h 154"/>
              <a:gd name="T16" fmla="*/ 74 w 144"/>
              <a:gd name="T17" fmla="*/ 142 h 154"/>
              <a:gd name="T18" fmla="*/ 94 w 144"/>
              <a:gd name="T19" fmla="*/ 154 h 154"/>
              <a:gd name="T20" fmla="*/ 118 w 144"/>
              <a:gd name="T21" fmla="*/ 138 h 154"/>
              <a:gd name="T22" fmla="*/ 118 w 144"/>
              <a:gd name="T23" fmla="*/ 104 h 154"/>
              <a:gd name="T24" fmla="*/ 144 w 144"/>
              <a:gd name="T25" fmla="*/ 92 h 154"/>
              <a:gd name="T26" fmla="*/ 142 w 144"/>
              <a:gd name="T27" fmla="*/ 32 h 154"/>
              <a:gd name="T28" fmla="*/ 122 w 144"/>
              <a:gd name="T29" fmla="*/ 16 h 154"/>
              <a:gd name="T30" fmla="*/ 100 w 144"/>
              <a:gd name="T31" fmla="*/ 28 h 154"/>
              <a:gd name="T32" fmla="*/ 80 w 144"/>
              <a:gd name="T33" fmla="*/ 14 h 154"/>
              <a:gd name="T34" fmla="*/ 60 w 144"/>
              <a:gd name="T35" fmla="*/ 0 h 154"/>
              <a:gd name="T36" fmla="*/ 30 w 144"/>
              <a:gd name="T37" fmla="*/ 12 h 154"/>
              <a:gd name="T38" fmla="*/ 10 w 144"/>
              <a:gd name="T39" fmla="*/ 30 h 1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4"/>
              <a:gd name="T61" fmla="*/ 0 h 154"/>
              <a:gd name="T62" fmla="*/ 144 w 144"/>
              <a:gd name="T63" fmla="*/ 154 h 15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4" h="154">
                <a:moveTo>
                  <a:pt x="10" y="30"/>
                </a:moveTo>
                <a:lnTo>
                  <a:pt x="16" y="50"/>
                </a:lnTo>
                <a:lnTo>
                  <a:pt x="0" y="66"/>
                </a:lnTo>
                <a:lnTo>
                  <a:pt x="2" y="86"/>
                </a:lnTo>
                <a:lnTo>
                  <a:pt x="24" y="90"/>
                </a:lnTo>
                <a:lnTo>
                  <a:pt x="42" y="108"/>
                </a:lnTo>
                <a:lnTo>
                  <a:pt x="62" y="110"/>
                </a:lnTo>
                <a:lnTo>
                  <a:pt x="60" y="128"/>
                </a:lnTo>
                <a:lnTo>
                  <a:pt x="74" y="142"/>
                </a:lnTo>
                <a:lnTo>
                  <a:pt x="94" y="154"/>
                </a:lnTo>
                <a:lnTo>
                  <a:pt x="118" y="138"/>
                </a:lnTo>
                <a:lnTo>
                  <a:pt x="118" y="104"/>
                </a:lnTo>
                <a:lnTo>
                  <a:pt x="144" y="92"/>
                </a:lnTo>
                <a:lnTo>
                  <a:pt x="142" y="32"/>
                </a:lnTo>
                <a:lnTo>
                  <a:pt x="122" y="16"/>
                </a:lnTo>
                <a:lnTo>
                  <a:pt x="100" y="28"/>
                </a:lnTo>
                <a:lnTo>
                  <a:pt x="80" y="14"/>
                </a:lnTo>
                <a:lnTo>
                  <a:pt x="60" y="0"/>
                </a:lnTo>
                <a:lnTo>
                  <a:pt x="30" y="12"/>
                </a:lnTo>
                <a:lnTo>
                  <a:pt x="10" y="3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1" name="Freeform 30"/>
          <p:cNvSpPr>
            <a:spLocks/>
          </p:cNvSpPr>
          <p:nvPr/>
        </p:nvSpPr>
        <p:spPr bwMode="gray">
          <a:xfrm>
            <a:off x="6993404" y="4324362"/>
            <a:ext cx="796942" cy="621624"/>
          </a:xfrm>
          <a:custGeom>
            <a:avLst/>
            <a:gdLst>
              <a:gd name="T0" fmla="*/ 10 w 144"/>
              <a:gd name="T1" fmla="*/ 30 h 154"/>
              <a:gd name="T2" fmla="*/ 16 w 144"/>
              <a:gd name="T3" fmla="*/ 50 h 154"/>
              <a:gd name="T4" fmla="*/ 0 w 144"/>
              <a:gd name="T5" fmla="*/ 66 h 154"/>
              <a:gd name="T6" fmla="*/ 2 w 144"/>
              <a:gd name="T7" fmla="*/ 86 h 154"/>
              <a:gd name="T8" fmla="*/ 24 w 144"/>
              <a:gd name="T9" fmla="*/ 90 h 154"/>
              <a:gd name="T10" fmla="*/ 42 w 144"/>
              <a:gd name="T11" fmla="*/ 108 h 154"/>
              <a:gd name="T12" fmla="*/ 62 w 144"/>
              <a:gd name="T13" fmla="*/ 110 h 154"/>
              <a:gd name="T14" fmla="*/ 60 w 144"/>
              <a:gd name="T15" fmla="*/ 128 h 154"/>
              <a:gd name="T16" fmla="*/ 74 w 144"/>
              <a:gd name="T17" fmla="*/ 142 h 154"/>
              <a:gd name="T18" fmla="*/ 94 w 144"/>
              <a:gd name="T19" fmla="*/ 154 h 154"/>
              <a:gd name="T20" fmla="*/ 118 w 144"/>
              <a:gd name="T21" fmla="*/ 138 h 154"/>
              <a:gd name="T22" fmla="*/ 118 w 144"/>
              <a:gd name="T23" fmla="*/ 104 h 154"/>
              <a:gd name="T24" fmla="*/ 144 w 144"/>
              <a:gd name="T25" fmla="*/ 92 h 154"/>
              <a:gd name="T26" fmla="*/ 142 w 144"/>
              <a:gd name="T27" fmla="*/ 32 h 154"/>
              <a:gd name="T28" fmla="*/ 122 w 144"/>
              <a:gd name="T29" fmla="*/ 16 h 154"/>
              <a:gd name="T30" fmla="*/ 100 w 144"/>
              <a:gd name="T31" fmla="*/ 28 h 154"/>
              <a:gd name="T32" fmla="*/ 80 w 144"/>
              <a:gd name="T33" fmla="*/ 14 h 154"/>
              <a:gd name="T34" fmla="*/ 60 w 144"/>
              <a:gd name="T35" fmla="*/ 0 h 154"/>
              <a:gd name="T36" fmla="*/ 30 w 144"/>
              <a:gd name="T37" fmla="*/ 12 h 154"/>
              <a:gd name="T38" fmla="*/ 10 w 144"/>
              <a:gd name="T39" fmla="*/ 30 h 1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4"/>
              <a:gd name="T61" fmla="*/ 0 h 154"/>
              <a:gd name="T62" fmla="*/ 144 w 144"/>
              <a:gd name="T63" fmla="*/ 154 h 15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4" h="154">
                <a:moveTo>
                  <a:pt x="10" y="30"/>
                </a:moveTo>
                <a:lnTo>
                  <a:pt x="16" y="50"/>
                </a:lnTo>
                <a:lnTo>
                  <a:pt x="0" y="66"/>
                </a:lnTo>
                <a:lnTo>
                  <a:pt x="2" y="86"/>
                </a:lnTo>
                <a:lnTo>
                  <a:pt x="24" y="90"/>
                </a:lnTo>
                <a:lnTo>
                  <a:pt x="42" y="108"/>
                </a:lnTo>
                <a:lnTo>
                  <a:pt x="62" y="110"/>
                </a:lnTo>
                <a:lnTo>
                  <a:pt x="60" y="128"/>
                </a:lnTo>
                <a:lnTo>
                  <a:pt x="74" y="142"/>
                </a:lnTo>
                <a:lnTo>
                  <a:pt x="94" y="154"/>
                </a:lnTo>
                <a:lnTo>
                  <a:pt x="118" y="138"/>
                </a:lnTo>
                <a:lnTo>
                  <a:pt x="118" y="104"/>
                </a:lnTo>
                <a:lnTo>
                  <a:pt x="144" y="92"/>
                </a:lnTo>
                <a:lnTo>
                  <a:pt x="142" y="32"/>
                </a:lnTo>
                <a:lnTo>
                  <a:pt x="122" y="16"/>
                </a:lnTo>
                <a:lnTo>
                  <a:pt x="100" y="28"/>
                </a:lnTo>
                <a:lnTo>
                  <a:pt x="80" y="14"/>
                </a:lnTo>
                <a:lnTo>
                  <a:pt x="60" y="0"/>
                </a:lnTo>
                <a:lnTo>
                  <a:pt x="30" y="12"/>
                </a:lnTo>
                <a:lnTo>
                  <a:pt x="10" y="30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2" name="Freeform 31"/>
          <p:cNvSpPr>
            <a:spLocks/>
          </p:cNvSpPr>
          <p:nvPr/>
        </p:nvSpPr>
        <p:spPr bwMode="gray">
          <a:xfrm>
            <a:off x="6130051" y="4841038"/>
            <a:ext cx="1372510" cy="661989"/>
          </a:xfrm>
          <a:custGeom>
            <a:avLst/>
            <a:gdLst>
              <a:gd name="T0" fmla="*/ 216 w 248"/>
              <a:gd name="T1" fmla="*/ 0 h 164"/>
              <a:gd name="T2" fmla="*/ 192 w 248"/>
              <a:gd name="T3" fmla="*/ 12 h 164"/>
              <a:gd name="T4" fmla="*/ 112 w 248"/>
              <a:gd name="T5" fmla="*/ 72 h 164"/>
              <a:gd name="T6" fmla="*/ 106 w 248"/>
              <a:gd name="T7" fmla="*/ 96 h 164"/>
              <a:gd name="T8" fmla="*/ 94 w 248"/>
              <a:gd name="T9" fmla="*/ 104 h 164"/>
              <a:gd name="T10" fmla="*/ 60 w 248"/>
              <a:gd name="T11" fmla="*/ 94 h 164"/>
              <a:gd name="T12" fmla="*/ 40 w 248"/>
              <a:gd name="T13" fmla="*/ 98 h 164"/>
              <a:gd name="T14" fmla="*/ 8 w 248"/>
              <a:gd name="T15" fmla="*/ 120 h 164"/>
              <a:gd name="T16" fmla="*/ 0 w 248"/>
              <a:gd name="T17" fmla="*/ 142 h 164"/>
              <a:gd name="T18" fmla="*/ 14 w 248"/>
              <a:gd name="T19" fmla="*/ 162 h 164"/>
              <a:gd name="T20" fmla="*/ 36 w 248"/>
              <a:gd name="T21" fmla="*/ 164 h 164"/>
              <a:gd name="T22" fmla="*/ 50 w 248"/>
              <a:gd name="T23" fmla="*/ 140 h 164"/>
              <a:gd name="T24" fmla="*/ 62 w 248"/>
              <a:gd name="T25" fmla="*/ 130 h 164"/>
              <a:gd name="T26" fmla="*/ 84 w 248"/>
              <a:gd name="T27" fmla="*/ 128 h 164"/>
              <a:gd name="T28" fmla="*/ 94 w 248"/>
              <a:gd name="T29" fmla="*/ 148 h 164"/>
              <a:gd name="T30" fmla="*/ 120 w 248"/>
              <a:gd name="T31" fmla="*/ 144 h 164"/>
              <a:gd name="T32" fmla="*/ 132 w 248"/>
              <a:gd name="T33" fmla="*/ 122 h 164"/>
              <a:gd name="T34" fmla="*/ 152 w 248"/>
              <a:gd name="T35" fmla="*/ 130 h 164"/>
              <a:gd name="T36" fmla="*/ 172 w 248"/>
              <a:gd name="T37" fmla="*/ 122 h 164"/>
              <a:gd name="T38" fmla="*/ 202 w 248"/>
              <a:gd name="T39" fmla="*/ 90 h 164"/>
              <a:gd name="T40" fmla="*/ 226 w 248"/>
              <a:gd name="T41" fmla="*/ 86 h 164"/>
              <a:gd name="T42" fmla="*/ 234 w 248"/>
              <a:gd name="T43" fmla="*/ 78 h 164"/>
              <a:gd name="T44" fmla="*/ 236 w 248"/>
              <a:gd name="T45" fmla="*/ 54 h 164"/>
              <a:gd name="T46" fmla="*/ 244 w 248"/>
              <a:gd name="T47" fmla="*/ 44 h 164"/>
              <a:gd name="T48" fmla="*/ 248 w 248"/>
              <a:gd name="T49" fmla="*/ 24 h 164"/>
              <a:gd name="T50" fmla="*/ 230 w 248"/>
              <a:gd name="T51" fmla="*/ 14 h 164"/>
              <a:gd name="T52" fmla="*/ 216 w 248"/>
              <a:gd name="T53" fmla="*/ 0 h 1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48"/>
              <a:gd name="T82" fmla="*/ 0 h 164"/>
              <a:gd name="T83" fmla="*/ 248 w 248"/>
              <a:gd name="T84" fmla="*/ 164 h 16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48" h="164">
                <a:moveTo>
                  <a:pt x="216" y="0"/>
                </a:moveTo>
                <a:lnTo>
                  <a:pt x="192" y="12"/>
                </a:lnTo>
                <a:lnTo>
                  <a:pt x="112" y="72"/>
                </a:lnTo>
                <a:lnTo>
                  <a:pt x="106" y="96"/>
                </a:lnTo>
                <a:lnTo>
                  <a:pt x="94" y="104"/>
                </a:lnTo>
                <a:lnTo>
                  <a:pt x="60" y="94"/>
                </a:lnTo>
                <a:lnTo>
                  <a:pt x="40" y="98"/>
                </a:lnTo>
                <a:lnTo>
                  <a:pt x="8" y="120"/>
                </a:lnTo>
                <a:lnTo>
                  <a:pt x="0" y="142"/>
                </a:lnTo>
                <a:lnTo>
                  <a:pt x="14" y="162"/>
                </a:lnTo>
                <a:lnTo>
                  <a:pt x="36" y="164"/>
                </a:lnTo>
                <a:lnTo>
                  <a:pt x="50" y="140"/>
                </a:lnTo>
                <a:lnTo>
                  <a:pt x="62" y="130"/>
                </a:lnTo>
                <a:lnTo>
                  <a:pt x="84" y="128"/>
                </a:lnTo>
                <a:lnTo>
                  <a:pt x="94" y="148"/>
                </a:lnTo>
                <a:lnTo>
                  <a:pt x="120" y="144"/>
                </a:lnTo>
                <a:lnTo>
                  <a:pt x="132" y="122"/>
                </a:lnTo>
                <a:lnTo>
                  <a:pt x="152" y="130"/>
                </a:lnTo>
                <a:lnTo>
                  <a:pt x="172" y="122"/>
                </a:lnTo>
                <a:lnTo>
                  <a:pt x="202" y="90"/>
                </a:lnTo>
                <a:lnTo>
                  <a:pt x="226" y="86"/>
                </a:lnTo>
                <a:lnTo>
                  <a:pt x="234" y="78"/>
                </a:lnTo>
                <a:lnTo>
                  <a:pt x="236" y="54"/>
                </a:lnTo>
                <a:lnTo>
                  <a:pt x="244" y="44"/>
                </a:lnTo>
                <a:lnTo>
                  <a:pt x="248" y="24"/>
                </a:lnTo>
                <a:lnTo>
                  <a:pt x="230" y="14"/>
                </a:lnTo>
                <a:lnTo>
                  <a:pt x="216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3" name="Freeform 32"/>
          <p:cNvSpPr>
            <a:spLocks/>
          </p:cNvSpPr>
          <p:nvPr/>
        </p:nvSpPr>
        <p:spPr bwMode="gray">
          <a:xfrm>
            <a:off x="6130051" y="4841038"/>
            <a:ext cx="1372510" cy="661989"/>
          </a:xfrm>
          <a:custGeom>
            <a:avLst/>
            <a:gdLst>
              <a:gd name="T0" fmla="*/ 216 w 248"/>
              <a:gd name="T1" fmla="*/ 0 h 164"/>
              <a:gd name="T2" fmla="*/ 192 w 248"/>
              <a:gd name="T3" fmla="*/ 12 h 164"/>
              <a:gd name="T4" fmla="*/ 112 w 248"/>
              <a:gd name="T5" fmla="*/ 72 h 164"/>
              <a:gd name="T6" fmla="*/ 106 w 248"/>
              <a:gd name="T7" fmla="*/ 96 h 164"/>
              <a:gd name="T8" fmla="*/ 94 w 248"/>
              <a:gd name="T9" fmla="*/ 104 h 164"/>
              <a:gd name="T10" fmla="*/ 60 w 248"/>
              <a:gd name="T11" fmla="*/ 94 h 164"/>
              <a:gd name="T12" fmla="*/ 40 w 248"/>
              <a:gd name="T13" fmla="*/ 98 h 164"/>
              <a:gd name="T14" fmla="*/ 8 w 248"/>
              <a:gd name="T15" fmla="*/ 120 h 164"/>
              <a:gd name="T16" fmla="*/ 0 w 248"/>
              <a:gd name="T17" fmla="*/ 142 h 164"/>
              <a:gd name="T18" fmla="*/ 14 w 248"/>
              <a:gd name="T19" fmla="*/ 162 h 164"/>
              <a:gd name="T20" fmla="*/ 36 w 248"/>
              <a:gd name="T21" fmla="*/ 164 h 164"/>
              <a:gd name="T22" fmla="*/ 50 w 248"/>
              <a:gd name="T23" fmla="*/ 140 h 164"/>
              <a:gd name="T24" fmla="*/ 62 w 248"/>
              <a:gd name="T25" fmla="*/ 130 h 164"/>
              <a:gd name="T26" fmla="*/ 84 w 248"/>
              <a:gd name="T27" fmla="*/ 128 h 164"/>
              <a:gd name="T28" fmla="*/ 94 w 248"/>
              <a:gd name="T29" fmla="*/ 148 h 164"/>
              <a:gd name="T30" fmla="*/ 120 w 248"/>
              <a:gd name="T31" fmla="*/ 144 h 164"/>
              <a:gd name="T32" fmla="*/ 132 w 248"/>
              <a:gd name="T33" fmla="*/ 122 h 164"/>
              <a:gd name="T34" fmla="*/ 152 w 248"/>
              <a:gd name="T35" fmla="*/ 130 h 164"/>
              <a:gd name="T36" fmla="*/ 172 w 248"/>
              <a:gd name="T37" fmla="*/ 122 h 164"/>
              <a:gd name="T38" fmla="*/ 202 w 248"/>
              <a:gd name="T39" fmla="*/ 90 h 164"/>
              <a:gd name="T40" fmla="*/ 226 w 248"/>
              <a:gd name="T41" fmla="*/ 86 h 164"/>
              <a:gd name="T42" fmla="*/ 234 w 248"/>
              <a:gd name="T43" fmla="*/ 78 h 164"/>
              <a:gd name="T44" fmla="*/ 236 w 248"/>
              <a:gd name="T45" fmla="*/ 54 h 164"/>
              <a:gd name="T46" fmla="*/ 244 w 248"/>
              <a:gd name="T47" fmla="*/ 44 h 164"/>
              <a:gd name="T48" fmla="*/ 248 w 248"/>
              <a:gd name="T49" fmla="*/ 24 h 164"/>
              <a:gd name="T50" fmla="*/ 230 w 248"/>
              <a:gd name="T51" fmla="*/ 14 h 164"/>
              <a:gd name="T52" fmla="*/ 216 w 248"/>
              <a:gd name="T53" fmla="*/ 0 h 1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48"/>
              <a:gd name="T82" fmla="*/ 0 h 164"/>
              <a:gd name="T83" fmla="*/ 248 w 248"/>
              <a:gd name="T84" fmla="*/ 164 h 16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48" h="164">
                <a:moveTo>
                  <a:pt x="216" y="0"/>
                </a:moveTo>
                <a:lnTo>
                  <a:pt x="192" y="12"/>
                </a:lnTo>
                <a:lnTo>
                  <a:pt x="112" y="72"/>
                </a:lnTo>
                <a:lnTo>
                  <a:pt x="106" y="96"/>
                </a:lnTo>
                <a:lnTo>
                  <a:pt x="94" y="104"/>
                </a:lnTo>
                <a:lnTo>
                  <a:pt x="60" y="94"/>
                </a:lnTo>
                <a:lnTo>
                  <a:pt x="40" y="98"/>
                </a:lnTo>
                <a:lnTo>
                  <a:pt x="8" y="120"/>
                </a:lnTo>
                <a:lnTo>
                  <a:pt x="0" y="142"/>
                </a:lnTo>
                <a:lnTo>
                  <a:pt x="14" y="162"/>
                </a:lnTo>
                <a:lnTo>
                  <a:pt x="36" y="164"/>
                </a:lnTo>
                <a:lnTo>
                  <a:pt x="50" y="140"/>
                </a:lnTo>
                <a:lnTo>
                  <a:pt x="62" y="130"/>
                </a:lnTo>
                <a:lnTo>
                  <a:pt x="84" y="128"/>
                </a:lnTo>
                <a:lnTo>
                  <a:pt x="94" y="148"/>
                </a:lnTo>
                <a:lnTo>
                  <a:pt x="120" y="144"/>
                </a:lnTo>
                <a:lnTo>
                  <a:pt x="132" y="122"/>
                </a:lnTo>
                <a:lnTo>
                  <a:pt x="152" y="130"/>
                </a:lnTo>
                <a:lnTo>
                  <a:pt x="172" y="122"/>
                </a:lnTo>
                <a:lnTo>
                  <a:pt x="202" y="90"/>
                </a:lnTo>
                <a:lnTo>
                  <a:pt x="226" y="86"/>
                </a:lnTo>
                <a:lnTo>
                  <a:pt x="234" y="78"/>
                </a:lnTo>
                <a:lnTo>
                  <a:pt x="236" y="54"/>
                </a:lnTo>
                <a:lnTo>
                  <a:pt x="244" y="44"/>
                </a:lnTo>
                <a:lnTo>
                  <a:pt x="248" y="24"/>
                </a:lnTo>
                <a:lnTo>
                  <a:pt x="230" y="14"/>
                </a:lnTo>
                <a:lnTo>
                  <a:pt x="216" y="0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4" name="Freeform 33"/>
          <p:cNvSpPr>
            <a:spLocks/>
          </p:cNvSpPr>
          <p:nvPr/>
        </p:nvSpPr>
        <p:spPr bwMode="gray">
          <a:xfrm>
            <a:off x="1647256" y="4719942"/>
            <a:ext cx="3442345" cy="1994042"/>
          </a:xfrm>
          <a:custGeom>
            <a:avLst/>
            <a:gdLst>
              <a:gd name="T0" fmla="*/ 614 w 622"/>
              <a:gd name="T1" fmla="*/ 218 h 494"/>
              <a:gd name="T2" fmla="*/ 604 w 622"/>
              <a:gd name="T3" fmla="*/ 172 h 494"/>
              <a:gd name="T4" fmla="*/ 554 w 622"/>
              <a:gd name="T5" fmla="*/ 116 h 494"/>
              <a:gd name="T6" fmla="*/ 542 w 622"/>
              <a:gd name="T7" fmla="*/ 72 h 494"/>
              <a:gd name="T8" fmla="*/ 526 w 622"/>
              <a:gd name="T9" fmla="*/ 48 h 494"/>
              <a:gd name="T10" fmla="*/ 486 w 622"/>
              <a:gd name="T11" fmla="*/ 62 h 494"/>
              <a:gd name="T12" fmla="*/ 442 w 622"/>
              <a:gd name="T13" fmla="*/ 54 h 494"/>
              <a:gd name="T14" fmla="*/ 382 w 622"/>
              <a:gd name="T15" fmla="*/ 64 h 494"/>
              <a:gd name="T16" fmla="*/ 364 w 622"/>
              <a:gd name="T17" fmla="*/ 30 h 494"/>
              <a:gd name="T18" fmla="*/ 318 w 622"/>
              <a:gd name="T19" fmla="*/ 0 h 494"/>
              <a:gd name="T20" fmla="*/ 274 w 622"/>
              <a:gd name="T21" fmla="*/ 38 h 494"/>
              <a:gd name="T22" fmla="*/ 220 w 622"/>
              <a:gd name="T23" fmla="*/ 56 h 494"/>
              <a:gd name="T24" fmla="*/ 188 w 622"/>
              <a:gd name="T25" fmla="*/ 16 h 494"/>
              <a:gd name="T26" fmla="*/ 164 w 622"/>
              <a:gd name="T27" fmla="*/ 70 h 494"/>
              <a:gd name="T28" fmla="*/ 154 w 622"/>
              <a:gd name="T29" fmla="*/ 116 h 494"/>
              <a:gd name="T30" fmla="*/ 98 w 622"/>
              <a:gd name="T31" fmla="*/ 108 h 494"/>
              <a:gd name="T32" fmla="*/ 56 w 622"/>
              <a:gd name="T33" fmla="*/ 118 h 494"/>
              <a:gd name="T34" fmla="*/ 68 w 622"/>
              <a:gd name="T35" fmla="*/ 160 h 494"/>
              <a:gd name="T36" fmla="*/ 82 w 622"/>
              <a:gd name="T37" fmla="*/ 192 h 494"/>
              <a:gd name="T38" fmla="*/ 44 w 622"/>
              <a:gd name="T39" fmla="*/ 216 h 494"/>
              <a:gd name="T40" fmla="*/ 18 w 622"/>
              <a:gd name="T41" fmla="*/ 254 h 494"/>
              <a:gd name="T42" fmla="*/ 38 w 622"/>
              <a:gd name="T43" fmla="*/ 304 h 494"/>
              <a:gd name="T44" fmla="*/ 42 w 622"/>
              <a:gd name="T45" fmla="*/ 338 h 494"/>
              <a:gd name="T46" fmla="*/ 36 w 622"/>
              <a:gd name="T47" fmla="*/ 388 h 494"/>
              <a:gd name="T48" fmla="*/ 0 w 622"/>
              <a:gd name="T49" fmla="*/ 458 h 494"/>
              <a:gd name="T50" fmla="*/ 44 w 622"/>
              <a:gd name="T51" fmla="*/ 494 h 494"/>
              <a:gd name="T52" fmla="*/ 94 w 622"/>
              <a:gd name="T53" fmla="*/ 466 h 494"/>
              <a:gd name="T54" fmla="*/ 120 w 622"/>
              <a:gd name="T55" fmla="*/ 450 h 494"/>
              <a:gd name="T56" fmla="*/ 120 w 622"/>
              <a:gd name="T57" fmla="*/ 422 h 494"/>
              <a:gd name="T58" fmla="*/ 182 w 622"/>
              <a:gd name="T59" fmla="*/ 404 h 494"/>
              <a:gd name="T60" fmla="*/ 224 w 622"/>
              <a:gd name="T61" fmla="*/ 442 h 494"/>
              <a:gd name="T62" fmla="*/ 288 w 622"/>
              <a:gd name="T63" fmla="*/ 454 h 494"/>
              <a:gd name="T64" fmla="*/ 362 w 622"/>
              <a:gd name="T65" fmla="*/ 440 h 494"/>
              <a:gd name="T66" fmla="*/ 404 w 622"/>
              <a:gd name="T67" fmla="*/ 436 h 494"/>
              <a:gd name="T68" fmla="*/ 430 w 622"/>
              <a:gd name="T69" fmla="*/ 412 h 494"/>
              <a:gd name="T70" fmla="*/ 484 w 622"/>
              <a:gd name="T71" fmla="*/ 374 h 494"/>
              <a:gd name="T72" fmla="*/ 504 w 622"/>
              <a:gd name="T73" fmla="*/ 400 h 494"/>
              <a:gd name="T74" fmla="*/ 534 w 622"/>
              <a:gd name="T75" fmla="*/ 378 h 494"/>
              <a:gd name="T76" fmla="*/ 524 w 622"/>
              <a:gd name="T77" fmla="*/ 322 h 494"/>
              <a:gd name="T78" fmla="*/ 570 w 622"/>
              <a:gd name="T79" fmla="*/ 328 h 494"/>
              <a:gd name="T80" fmla="*/ 604 w 622"/>
              <a:gd name="T81" fmla="*/ 314 h 494"/>
              <a:gd name="T82" fmla="*/ 622 w 622"/>
              <a:gd name="T83" fmla="*/ 280 h 49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22"/>
              <a:gd name="T127" fmla="*/ 0 h 494"/>
              <a:gd name="T128" fmla="*/ 622 w 622"/>
              <a:gd name="T129" fmla="*/ 494 h 49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22" h="494">
                <a:moveTo>
                  <a:pt x="622" y="280"/>
                </a:moveTo>
                <a:lnTo>
                  <a:pt x="614" y="218"/>
                </a:lnTo>
                <a:lnTo>
                  <a:pt x="602" y="212"/>
                </a:lnTo>
                <a:lnTo>
                  <a:pt x="604" y="172"/>
                </a:lnTo>
                <a:lnTo>
                  <a:pt x="580" y="144"/>
                </a:lnTo>
                <a:lnTo>
                  <a:pt x="554" y="116"/>
                </a:lnTo>
                <a:lnTo>
                  <a:pt x="554" y="84"/>
                </a:lnTo>
                <a:lnTo>
                  <a:pt x="542" y="72"/>
                </a:lnTo>
                <a:lnTo>
                  <a:pt x="540" y="60"/>
                </a:lnTo>
                <a:lnTo>
                  <a:pt x="526" y="48"/>
                </a:lnTo>
                <a:lnTo>
                  <a:pt x="502" y="46"/>
                </a:lnTo>
                <a:lnTo>
                  <a:pt x="486" y="62"/>
                </a:lnTo>
                <a:lnTo>
                  <a:pt x="462" y="64"/>
                </a:lnTo>
                <a:lnTo>
                  <a:pt x="442" y="54"/>
                </a:lnTo>
                <a:lnTo>
                  <a:pt x="416" y="64"/>
                </a:lnTo>
                <a:lnTo>
                  <a:pt x="382" y="64"/>
                </a:lnTo>
                <a:lnTo>
                  <a:pt x="378" y="46"/>
                </a:lnTo>
                <a:lnTo>
                  <a:pt x="364" y="30"/>
                </a:lnTo>
                <a:lnTo>
                  <a:pt x="344" y="20"/>
                </a:lnTo>
                <a:lnTo>
                  <a:pt x="318" y="0"/>
                </a:lnTo>
                <a:lnTo>
                  <a:pt x="302" y="4"/>
                </a:lnTo>
                <a:lnTo>
                  <a:pt x="274" y="38"/>
                </a:lnTo>
                <a:lnTo>
                  <a:pt x="242" y="54"/>
                </a:lnTo>
                <a:lnTo>
                  <a:pt x="220" y="56"/>
                </a:lnTo>
                <a:lnTo>
                  <a:pt x="210" y="36"/>
                </a:lnTo>
                <a:lnTo>
                  <a:pt x="188" y="16"/>
                </a:lnTo>
                <a:lnTo>
                  <a:pt x="174" y="46"/>
                </a:lnTo>
                <a:lnTo>
                  <a:pt x="164" y="70"/>
                </a:lnTo>
                <a:lnTo>
                  <a:pt x="144" y="90"/>
                </a:lnTo>
                <a:lnTo>
                  <a:pt x="154" y="116"/>
                </a:lnTo>
                <a:lnTo>
                  <a:pt x="118" y="118"/>
                </a:lnTo>
                <a:lnTo>
                  <a:pt x="98" y="108"/>
                </a:lnTo>
                <a:lnTo>
                  <a:pt x="82" y="120"/>
                </a:lnTo>
                <a:lnTo>
                  <a:pt x="56" y="118"/>
                </a:lnTo>
                <a:lnTo>
                  <a:pt x="48" y="138"/>
                </a:lnTo>
                <a:lnTo>
                  <a:pt x="68" y="160"/>
                </a:lnTo>
                <a:lnTo>
                  <a:pt x="86" y="174"/>
                </a:lnTo>
                <a:lnTo>
                  <a:pt x="82" y="192"/>
                </a:lnTo>
                <a:lnTo>
                  <a:pt x="56" y="198"/>
                </a:lnTo>
                <a:lnTo>
                  <a:pt x="44" y="216"/>
                </a:lnTo>
                <a:lnTo>
                  <a:pt x="50" y="234"/>
                </a:lnTo>
                <a:lnTo>
                  <a:pt x="18" y="254"/>
                </a:lnTo>
                <a:lnTo>
                  <a:pt x="22" y="278"/>
                </a:lnTo>
                <a:lnTo>
                  <a:pt x="38" y="304"/>
                </a:lnTo>
                <a:lnTo>
                  <a:pt x="24" y="326"/>
                </a:lnTo>
                <a:lnTo>
                  <a:pt x="42" y="338"/>
                </a:lnTo>
                <a:lnTo>
                  <a:pt x="66" y="344"/>
                </a:lnTo>
                <a:lnTo>
                  <a:pt x="36" y="388"/>
                </a:lnTo>
                <a:lnTo>
                  <a:pt x="20" y="426"/>
                </a:lnTo>
                <a:lnTo>
                  <a:pt x="0" y="458"/>
                </a:lnTo>
                <a:lnTo>
                  <a:pt x="22" y="482"/>
                </a:lnTo>
                <a:lnTo>
                  <a:pt x="44" y="494"/>
                </a:lnTo>
                <a:lnTo>
                  <a:pt x="74" y="480"/>
                </a:lnTo>
                <a:lnTo>
                  <a:pt x="94" y="466"/>
                </a:lnTo>
                <a:lnTo>
                  <a:pt x="120" y="466"/>
                </a:lnTo>
                <a:lnTo>
                  <a:pt x="120" y="450"/>
                </a:lnTo>
                <a:lnTo>
                  <a:pt x="108" y="434"/>
                </a:lnTo>
                <a:lnTo>
                  <a:pt x="120" y="422"/>
                </a:lnTo>
                <a:lnTo>
                  <a:pt x="150" y="422"/>
                </a:lnTo>
                <a:lnTo>
                  <a:pt x="182" y="404"/>
                </a:lnTo>
                <a:lnTo>
                  <a:pt x="210" y="432"/>
                </a:lnTo>
                <a:lnTo>
                  <a:pt x="224" y="442"/>
                </a:lnTo>
                <a:lnTo>
                  <a:pt x="268" y="440"/>
                </a:lnTo>
                <a:lnTo>
                  <a:pt x="288" y="454"/>
                </a:lnTo>
                <a:lnTo>
                  <a:pt x="308" y="442"/>
                </a:lnTo>
                <a:lnTo>
                  <a:pt x="362" y="440"/>
                </a:lnTo>
                <a:lnTo>
                  <a:pt x="386" y="450"/>
                </a:lnTo>
                <a:lnTo>
                  <a:pt x="404" y="436"/>
                </a:lnTo>
                <a:lnTo>
                  <a:pt x="406" y="416"/>
                </a:lnTo>
                <a:lnTo>
                  <a:pt x="430" y="412"/>
                </a:lnTo>
                <a:lnTo>
                  <a:pt x="462" y="390"/>
                </a:lnTo>
                <a:lnTo>
                  <a:pt x="484" y="374"/>
                </a:lnTo>
                <a:lnTo>
                  <a:pt x="500" y="386"/>
                </a:lnTo>
                <a:lnTo>
                  <a:pt x="504" y="400"/>
                </a:lnTo>
                <a:lnTo>
                  <a:pt x="524" y="396"/>
                </a:lnTo>
                <a:lnTo>
                  <a:pt x="534" y="378"/>
                </a:lnTo>
                <a:lnTo>
                  <a:pt x="522" y="354"/>
                </a:lnTo>
                <a:lnTo>
                  <a:pt x="524" y="322"/>
                </a:lnTo>
                <a:lnTo>
                  <a:pt x="548" y="318"/>
                </a:lnTo>
                <a:lnTo>
                  <a:pt x="570" y="328"/>
                </a:lnTo>
                <a:lnTo>
                  <a:pt x="598" y="326"/>
                </a:lnTo>
                <a:lnTo>
                  <a:pt x="604" y="314"/>
                </a:lnTo>
                <a:lnTo>
                  <a:pt x="606" y="288"/>
                </a:lnTo>
                <a:lnTo>
                  <a:pt x="622" y="28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5" name="Freeform 34"/>
          <p:cNvSpPr>
            <a:spLocks/>
          </p:cNvSpPr>
          <p:nvPr/>
        </p:nvSpPr>
        <p:spPr bwMode="gray">
          <a:xfrm>
            <a:off x="1647256" y="4719942"/>
            <a:ext cx="3442345" cy="1994042"/>
          </a:xfrm>
          <a:custGeom>
            <a:avLst/>
            <a:gdLst>
              <a:gd name="T0" fmla="*/ 614 w 622"/>
              <a:gd name="T1" fmla="*/ 218 h 494"/>
              <a:gd name="T2" fmla="*/ 604 w 622"/>
              <a:gd name="T3" fmla="*/ 172 h 494"/>
              <a:gd name="T4" fmla="*/ 554 w 622"/>
              <a:gd name="T5" fmla="*/ 116 h 494"/>
              <a:gd name="T6" fmla="*/ 542 w 622"/>
              <a:gd name="T7" fmla="*/ 72 h 494"/>
              <a:gd name="T8" fmla="*/ 526 w 622"/>
              <a:gd name="T9" fmla="*/ 48 h 494"/>
              <a:gd name="T10" fmla="*/ 486 w 622"/>
              <a:gd name="T11" fmla="*/ 62 h 494"/>
              <a:gd name="T12" fmla="*/ 442 w 622"/>
              <a:gd name="T13" fmla="*/ 54 h 494"/>
              <a:gd name="T14" fmla="*/ 382 w 622"/>
              <a:gd name="T15" fmla="*/ 64 h 494"/>
              <a:gd name="T16" fmla="*/ 364 w 622"/>
              <a:gd name="T17" fmla="*/ 30 h 494"/>
              <a:gd name="T18" fmla="*/ 318 w 622"/>
              <a:gd name="T19" fmla="*/ 0 h 494"/>
              <a:gd name="T20" fmla="*/ 274 w 622"/>
              <a:gd name="T21" fmla="*/ 38 h 494"/>
              <a:gd name="T22" fmla="*/ 220 w 622"/>
              <a:gd name="T23" fmla="*/ 56 h 494"/>
              <a:gd name="T24" fmla="*/ 188 w 622"/>
              <a:gd name="T25" fmla="*/ 16 h 494"/>
              <a:gd name="T26" fmla="*/ 164 w 622"/>
              <a:gd name="T27" fmla="*/ 70 h 494"/>
              <a:gd name="T28" fmla="*/ 154 w 622"/>
              <a:gd name="T29" fmla="*/ 116 h 494"/>
              <a:gd name="T30" fmla="*/ 98 w 622"/>
              <a:gd name="T31" fmla="*/ 108 h 494"/>
              <a:gd name="T32" fmla="*/ 56 w 622"/>
              <a:gd name="T33" fmla="*/ 118 h 494"/>
              <a:gd name="T34" fmla="*/ 68 w 622"/>
              <a:gd name="T35" fmla="*/ 160 h 494"/>
              <a:gd name="T36" fmla="*/ 82 w 622"/>
              <a:gd name="T37" fmla="*/ 192 h 494"/>
              <a:gd name="T38" fmla="*/ 44 w 622"/>
              <a:gd name="T39" fmla="*/ 216 h 494"/>
              <a:gd name="T40" fmla="*/ 18 w 622"/>
              <a:gd name="T41" fmla="*/ 254 h 494"/>
              <a:gd name="T42" fmla="*/ 38 w 622"/>
              <a:gd name="T43" fmla="*/ 304 h 494"/>
              <a:gd name="T44" fmla="*/ 42 w 622"/>
              <a:gd name="T45" fmla="*/ 338 h 494"/>
              <a:gd name="T46" fmla="*/ 36 w 622"/>
              <a:gd name="T47" fmla="*/ 388 h 494"/>
              <a:gd name="T48" fmla="*/ 0 w 622"/>
              <a:gd name="T49" fmla="*/ 458 h 494"/>
              <a:gd name="T50" fmla="*/ 44 w 622"/>
              <a:gd name="T51" fmla="*/ 494 h 494"/>
              <a:gd name="T52" fmla="*/ 94 w 622"/>
              <a:gd name="T53" fmla="*/ 466 h 494"/>
              <a:gd name="T54" fmla="*/ 120 w 622"/>
              <a:gd name="T55" fmla="*/ 450 h 494"/>
              <a:gd name="T56" fmla="*/ 120 w 622"/>
              <a:gd name="T57" fmla="*/ 422 h 494"/>
              <a:gd name="T58" fmla="*/ 182 w 622"/>
              <a:gd name="T59" fmla="*/ 404 h 494"/>
              <a:gd name="T60" fmla="*/ 224 w 622"/>
              <a:gd name="T61" fmla="*/ 442 h 494"/>
              <a:gd name="T62" fmla="*/ 288 w 622"/>
              <a:gd name="T63" fmla="*/ 454 h 494"/>
              <a:gd name="T64" fmla="*/ 362 w 622"/>
              <a:gd name="T65" fmla="*/ 440 h 494"/>
              <a:gd name="T66" fmla="*/ 404 w 622"/>
              <a:gd name="T67" fmla="*/ 436 h 494"/>
              <a:gd name="T68" fmla="*/ 430 w 622"/>
              <a:gd name="T69" fmla="*/ 412 h 494"/>
              <a:gd name="T70" fmla="*/ 484 w 622"/>
              <a:gd name="T71" fmla="*/ 374 h 494"/>
              <a:gd name="T72" fmla="*/ 504 w 622"/>
              <a:gd name="T73" fmla="*/ 400 h 494"/>
              <a:gd name="T74" fmla="*/ 534 w 622"/>
              <a:gd name="T75" fmla="*/ 378 h 494"/>
              <a:gd name="T76" fmla="*/ 524 w 622"/>
              <a:gd name="T77" fmla="*/ 322 h 494"/>
              <a:gd name="T78" fmla="*/ 570 w 622"/>
              <a:gd name="T79" fmla="*/ 328 h 494"/>
              <a:gd name="T80" fmla="*/ 604 w 622"/>
              <a:gd name="T81" fmla="*/ 314 h 494"/>
              <a:gd name="T82" fmla="*/ 622 w 622"/>
              <a:gd name="T83" fmla="*/ 280 h 49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22"/>
              <a:gd name="T127" fmla="*/ 0 h 494"/>
              <a:gd name="T128" fmla="*/ 622 w 622"/>
              <a:gd name="T129" fmla="*/ 494 h 49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22" h="494">
                <a:moveTo>
                  <a:pt x="622" y="280"/>
                </a:moveTo>
                <a:lnTo>
                  <a:pt x="614" y="218"/>
                </a:lnTo>
                <a:lnTo>
                  <a:pt x="602" y="212"/>
                </a:lnTo>
                <a:lnTo>
                  <a:pt x="604" y="172"/>
                </a:lnTo>
                <a:lnTo>
                  <a:pt x="580" y="144"/>
                </a:lnTo>
                <a:lnTo>
                  <a:pt x="554" y="116"/>
                </a:lnTo>
                <a:lnTo>
                  <a:pt x="554" y="84"/>
                </a:lnTo>
                <a:lnTo>
                  <a:pt x="542" y="72"/>
                </a:lnTo>
                <a:lnTo>
                  <a:pt x="540" y="60"/>
                </a:lnTo>
                <a:lnTo>
                  <a:pt x="526" y="48"/>
                </a:lnTo>
                <a:lnTo>
                  <a:pt x="502" y="46"/>
                </a:lnTo>
                <a:lnTo>
                  <a:pt x="486" y="62"/>
                </a:lnTo>
                <a:lnTo>
                  <a:pt x="462" y="64"/>
                </a:lnTo>
                <a:lnTo>
                  <a:pt x="442" y="54"/>
                </a:lnTo>
                <a:lnTo>
                  <a:pt x="416" y="64"/>
                </a:lnTo>
                <a:lnTo>
                  <a:pt x="382" y="64"/>
                </a:lnTo>
                <a:lnTo>
                  <a:pt x="378" y="46"/>
                </a:lnTo>
                <a:lnTo>
                  <a:pt x="364" y="30"/>
                </a:lnTo>
                <a:lnTo>
                  <a:pt x="344" y="20"/>
                </a:lnTo>
                <a:lnTo>
                  <a:pt x="318" y="0"/>
                </a:lnTo>
                <a:lnTo>
                  <a:pt x="302" y="4"/>
                </a:lnTo>
                <a:lnTo>
                  <a:pt x="274" y="38"/>
                </a:lnTo>
                <a:lnTo>
                  <a:pt x="242" y="54"/>
                </a:lnTo>
                <a:lnTo>
                  <a:pt x="220" y="56"/>
                </a:lnTo>
                <a:lnTo>
                  <a:pt x="210" y="36"/>
                </a:lnTo>
                <a:lnTo>
                  <a:pt x="188" y="16"/>
                </a:lnTo>
                <a:lnTo>
                  <a:pt x="174" y="46"/>
                </a:lnTo>
                <a:lnTo>
                  <a:pt x="164" y="70"/>
                </a:lnTo>
                <a:lnTo>
                  <a:pt x="144" y="90"/>
                </a:lnTo>
                <a:lnTo>
                  <a:pt x="154" y="116"/>
                </a:lnTo>
                <a:lnTo>
                  <a:pt x="118" y="118"/>
                </a:lnTo>
                <a:lnTo>
                  <a:pt x="98" y="108"/>
                </a:lnTo>
                <a:lnTo>
                  <a:pt x="82" y="120"/>
                </a:lnTo>
                <a:lnTo>
                  <a:pt x="56" y="118"/>
                </a:lnTo>
                <a:lnTo>
                  <a:pt x="48" y="138"/>
                </a:lnTo>
                <a:lnTo>
                  <a:pt x="68" y="160"/>
                </a:lnTo>
                <a:lnTo>
                  <a:pt x="86" y="174"/>
                </a:lnTo>
                <a:lnTo>
                  <a:pt x="82" y="192"/>
                </a:lnTo>
                <a:lnTo>
                  <a:pt x="56" y="198"/>
                </a:lnTo>
                <a:lnTo>
                  <a:pt x="44" y="216"/>
                </a:lnTo>
                <a:lnTo>
                  <a:pt x="50" y="234"/>
                </a:lnTo>
                <a:lnTo>
                  <a:pt x="18" y="254"/>
                </a:lnTo>
                <a:lnTo>
                  <a:pt x="22" y="278"/>
                </a:lnTo>
                <a:lnTo>
                  <a:pt x="38" y="304"/>
                </a:lnTo>
                <a:lnTo>
                  <a:pt x="24" y="326"/>
                </a:lnTo>
                <a:lnTo>
                  <a:pt x="42" y="338"/>
                </a:lnTo>
                <a:lnTo>
                  <a:pt x="66" y="344"/>
                </a:lnTo>
                <a:lnTo>
                  <a:pt x="36" y="388"/>
                </a:lnTo>
                <a:lnTo>
                  <a:pt x="20" y="426"/>
                </a:lnTo>
                <a:lnTo>
                  <a:pt x="0" y="458"/>
                </a:lnTo>
                <a:lnTo>
                  <a:pt x="22" y="482"/>
                </a:lnTo>
                <a:lnTo>
                  <a:pt x="44" y="494"/>
                </a:lnTo>
                <a:lnTo>
                  <a:pt x="74" y="480"/>
                </a:lnTo>
                <a:lnTo>
                  <a:pt x="94" y="466"/>
                </a:lnTo>
                <a:lnTo>
                  <a:pt x="120" y="466"/>
                </a:lnTo>
                <a:lnTo>
                  <a:pt x="120" y="450"/>
                </a:lnTo>
                <a:lnTo>
                  <a:pt x="108" y="434"/>
                </a:lnTo>
                <a:lnTo>
                  <a:pt x="120" y="422"/>
                </a:lnTo>
                <a:lnTo>
                  <a:pt x="150" y="422"/>
                </a:lnTo>
                <a:lnTo>
                  <a:pt x="182" y="404"/>
                </a:lnTo>
                <a:lnTo>
                  <a:pt x="210" y="432"/>
                </a:lnTo>
                <a:lnTo>
                  <a:pt x="224" y="442"/>
                </a:lnTo>
                <a:lnTo>
                  <a:pt x="268" y="440"/>
                </a:lnTo>
                <a:lnTo>
                  <a:pt x="288" y="454"/>
                </a:lnTo>
                <a:lnTo>
                  <a:pt x="308" y="442"/>
                </a:lnTo>
                <a:lnTo>
                  <a:pt x="362" y="440"/>
                </a:lnTo>
                <a:lnTo>
                  <a:pt x="386" y="450"/>
                </a:lnTo>
                <a:lnTo>
                  <a:pt x="404" y="436"/>
                </a:lnTo>
                <a:lnTo>
                  <a:pt x="406" y="416"/>
                </a:lnTo>
                <a:lnTo>
                  <a:pt x="430" y="412"/>
                </a:lnTo>
                <a:lnTo>
                  <a:pt x="462" y="390"/>
                </a:lnTo>
                <a:lnTo>
                  <a:pt x="484" y="374"/>
                </a:lnTo>
                <a:lnTo>
                  <a:pt x="500" y="386"/>
                </a:lnTo>
                <a:lnTo>
                  <a:pt x="504" y="400"/>
                </a:lnTo>
                <a:lnTo>
                  <a:pt x="524" y="396"/>
                </a:lnTo>
                <a:lnTo>
                  <a:pt x="534" y="378"/>
                </a:lnTo>
                <a:lnTo>
                  <a:pt x="522" y="354"/>
                </a:lnTo>
                <a:lnTo>
                  <a:pt x="524" y="322"/>
                </a:lnTo>
                <a:lnTo>
                  <a:pt x="548" y="318"/>
                </a:lnTo>
                <a:lnTo>
                  <a:pt x="570" y="328"/>
                </a:lnTo>
                <a:lnTo>
                  <a:pt x="598" y="326"/>
                </a:lnTo>
                <a:lnTo>
                  <a:pt x="604" y="314"/>
                </a:lnTo>
                <a:lnTo>
                  <a:pt x="606" y="288"/>
                </a:lnTo>
                <a:lnTo>
                  <a:pt x="622" y="280"/>
                </a:lnTo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6" name="Freeform 38"/>
          <p:cNvSpPr>
            <a:spLocks/>
          </p:cNvSpPr>
          <p:nvPr/>
        </p:nvSpPr>
        <p:spPr bwMode="gray">
          <a:xfrm>
            <a:off x="2181781" y="1037608"/>
            <a:ext cx="1117933" cy="742720"/>
          </a:xfrm>
          <a:custGeom>
            <a:avLst/>
            <a:gdLst>
              <a:gd name="T0" fmla="*/ 0 w 202"/>
              <a:gd name="T1" fmla="*/ 76 h 184"/>
              <a:gd name="T2" fmla="*/ 2 w 202"/>
              <a:gd name="T3" fmla="*/ 60 h 184"/>
              <a:gd name="T4" fmla="*/ 20 w 202"/>
              <a:gd name="T5" fmla="*/ 50 h 184"/>
              <a:gd name="T6" fmla="*/ 28 w 202"/>
              <a:gd name="T7" fmla="*/ 28 h 184"/>
              <a:gd name="T8" fmla="*/ 38 w 202"/>
              <a:gd name="T9" fmla="*/ 18 h 184"/>
              <a:gd name="T10" fmla="*/ 62 w 202"/>
              <a:gd name="T11" fmla="*/ 18 h 184"/>
              <a:gd name="T12" fmla="*/ 76 w 202"/>
              <a:gd name="T13" fmla="*/ 0 h 184"/>
              <a:gd name="T14" fmla="*/ 98 w 202"/>
              <a:gd name="T15" fmla="*/ 10 h 184"/>
              <a:gd name="T16" fmla="*/ 118 w 202"/>
              <a:gd name="T17" fmla="*/ 32 h 184"/>
              <a:gd name="T18" fmla="*/ 118 w 202"/>
              <a:gd name="T19" fmla="*/ 48 h 184"/>
              <a:gd name="T20" fmla="*/ 116 w 202"/>
              <a:gd name="T21" fmla="*/ 72 h 184"/>
              <a:gd name="T22" fmla="*/ 122 w 202"/>
              <a:gd name="T23" fmla="*/ 98 h 184"/>
              <a:gd name="T24" fmla="*/ 136 w 202"/>
              <a:gd name="T25" fmla="*/ 98 h 184"/>
              <a:gd name="T26" fmla="*/ 156 w 202"/>
              <a:gd name="T27" fmla="*/ 80 h 184"/>
              <a:gd name="T28" fmla="*/ 180 w 202"/>
              <a:gd name="T29" fmla="*/ 100 h 184"/>
              <a:gd name="T30" fmla="*/ 192 w 202"/>
              <a:gd name="T31" fmla="*/ 112 h 184"/>
              <a:gd name="T32" fmla="*/ 202 w 202"/>
              <a:gd name="T33" fmla="*/ 134 h 184"/>
              <a:gd name="T34" fmla="*/ 202 w 202"/>
              <a:gd name="T35" fmla="*/ 146 h 184"/>
              <a:gd name="T36" fmla="*/ 182 w 202"/>
              <a:gd name="T37" fmla="*/ 168 h 184"/>
              <a:gd name="T38" fmla="*/ 164 w 202"/>
              <a:gd name="T39" fmla="*/ 180 h 184"/>
              <a:gd name="T40" fmla="*/ 146 w 202"/>
              <a:gd name="T41" fmla="*/ 166 h 184"/>
              <a:gd name="T42" fmla="*/ 126 w 202"/>
              <a:gd name="T43" fmla="*/ 154 h 184"/>
              <a:gd name="T44" fmla="*/ 118 w 202"/>
              <a:gd name="T45" fmla="*/ 164 h 184"/>
              <a:gd name="T46" fmla="*/ 94 w 202"/>
              <a:gd name="T47" fmla="*/ 164 h 184"/>
              <a:gd name="T48" fmla="*/ 84 w 202"/>
              <a:gd name="T49" fmla="*/ 184 h 184"/>
              <a:gd name="T50" fmla="*/ 68 w 202"/>
              <a:gd name="T51" fmla="*/ 170 h 184"/>
              <a:gd name="T52" fmla="*/ 56 w 202"/>
              <a:gd name="T53" fmla="*/ 142 h 184"/>
              <a:gd name="T54" fmla="*/ 46 w 202"/>
              <a:gd name="T55" fmla="*/ 132 h 184"/>
              <a:gd name="T56" fmla="*/ 48 w 202"/>
              <a:gd name="T57" fmla="*/ 100 h 184"/>
              <a:gd name="T58" fmla="*/ 22 w 202"/>
              <a:gd name="T59" fmla="*/ 98 h 184"/>
              <a:gd name="T60" fmla="*/ 8 w 202"/>
              <a:gd name="T61" fmla="*/ 86 h 184"/>
              <a:gd name="T62" fmla="*/ 0 w 202"/>
              <a:gd name="T63" fmla="*/ 76 h 1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2"/>
              <a:gd name="T97" fmla="*/ 0 h 184"/>
              <a:gd name="T98" fmla="*/ 202 w 202"/>
              <a:gd name="T99" fmla="*/ 184 h 1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2" h="184">
                <a:moveTo>
                  <a:pt x="0" y="76"/>
                </a:moveTo>
                <a:lnTo>
                  <a:pt x="2" y="60"/>
                </a:lnTo>
                <a:lnTo>
                  <a:pt x="20" y="50"/>
                </a:lnTo>
                <a:lnTo>
                  <a:pt x="28" y="28"/>
                </a:lnTo>
                <a:lnTo>
                  <a:pt x="38" y="18"/>
                </a:lnTo>
                <a:lnTo>
                  <a:pt x="62" y="18"/>
                </a:lnTo>
                <a:lnTo>
                  <a:pt x="76" y="0"/>
                </a:lnTo>
                <a:lnTo>
                  <a:pt x="98" y="10"/>
                </a:lnTo>
                <a:lnTo>
                  <a:pt x="118" y="32"/>
                </a:lnTo>
                <a:lnTo>
                  <a:pt x="118" y="48"/>
                </a:lnTo>
                <a:lnTo>
                  <a:pt x="116" y="72"/>
                </a:lnTo>
                <a:lnTo>
                  <a:pt x="122" y="98"/>
                </a:lnTo>
                <a:lnTo>
                  <a:pt x="136" y="98"/>
                </a:lnTo>
                <a:lnTo>
                  <a:pt x="156" y="80"/>
                </a:lnTo>
                <a:lnTo>
                  <a:pt x="180" y="100"/>
                </a:lnTo>
                <a:lnTo>
                  <a:pt x="192" y="112"/>
                </a:lnTo>
                <a:lnTo>
                  <a:pt x="202" y="134"/>
                </a:lnTo>
                <a:lnTo>
                  <a:pt x="202" y="146"/>
                </a:lnTo>
                <a:lnTo>
                  <a:pt x="182" y="168"/>
                </a:lnTo>
                <a:lnTo>
                  <a:pt x="164" y="180"/>
                </a:lnTo>
                <a:lnTo>
                  <a:pt x="146" y="166"/>
                </a:lnTo>
                <a:lnTo>
                  <a:pt x="126" y="154"/>
                </a:lnTo>
                <a:lnTo>
                  <a:pt x="118" y="164"/>
                </a:lnTo>
                <a:lnTo>
                  <a:pt x="94" y="164"/>
                </a:lnTo>
                <a:lnTo>
                  <a:pt x="84" y="184"/>
                </a:lnTo>
                <a:lnTo>
                  <a:pt x="68" y="170"/>
                </a:lnTo>
                <a:lnTo>
                  <a:pt x="56" y="142"/>
                </a:lnTo>
                <a:lnTo>
                  <a:pt x="46" y="132"/>
                </a:lnTo>
                <a:lnTo>
                  <a:pt x="48" y="100"/>
                </a:lnTo>
                <a:lnTo>
                  <a:pt x="22" y="98"/>
                </a:lnTo>
                <a:lnTo>
                  <a:pt x="8" y="86"/>
                </a:lnTo>
                <a:lnTo>
                  <a:pt x="0" y="76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7" name="Freeform 39"/>
          <p:cNvSpPr>
            <a:spLocks/>
          </p:cNvSpPr>
          <p:nvPr/>
        </p:nvSpPr>
        <p:spPr bwMode="gray">
          <a:xfrm>
            <a:off x="2181781" y="1037608"/>
            <a:ext cx="1117933" cy="742720"/>
          </a:xfrm>
          <a:custGeom>
            <a:avLst/>
            <a:gdLst>
              <a:gd name="T0" fmla="*/ 0 w 202"/>
              <a:gd name="T1" fmla="*/ 76 h 184"/>
              <a:gd name="T2" fmla="*/ 2 w 202"/>
              <a:gd name="T3" fmla="*/ 60 h 184"/>
              <a:gd name="T4" fmla="*/ 20 w 202"/>
              <a:gd name="T5" fmla="*/ 50 h 184"/>
              <a:gd name="T6" fmla="*/ 28 w 202"/>
              <a:gd name="T7" fmla="*/ 28 h 184"/>
              <a:gd name="T8" fmla="*/ 38 w 202"/>
              <a:gd name="T9" fmla="*/ 18 h 184"/>
              <a:gd name="T10" fmla="*/ 62 w 202"/>
              <a:gd name="T11" fmla="*/ 18 h 184"/>
              <a:gd name="T12" fmla="*/ 76 w 202"/>
              <a:gd name="T13" fmla="*/ 0 h 184"/>
              <a:gd name="T14" fmla="*/ 98 w 202"/>
              <a:gd name="T15" fmla="*/ 10 h 184"/>
              <a:gd name="T16" fmla="*/ 118 w 202"/>
              <a:gd name="T17" fmla="*/ 32 h 184"/>
              <a:gd name="T18" fmla="*/ 118 w 202"/>
              <a:gd name="T19" fmla="*/ 48 h 184"/>
              <a:gd name="T20" fmla="*/ 116 w 202"/>
              <a:gd name="T21" fmla="*/ 72 h 184"/>
              <a:gd name="T22" fmla="*/ 122 w 202"/>
              <a:gd name="T23" fmla="*/ 98 h 184"/>
              <a:gd name="T24" fmla="*/ 136 w 202"/>
              <a:gd name="T25" fmla="*/ 98 h 184"/>
              <a:gd name="T26" fmla="*/ 156 w 202"/>
              <a:gd name="T27" fmla="*/ 80 h 184"/>
              <a:gd name="T28" fmla="*/ 180 w 202"/>
              <a:gd name="T29" fmla="*/ 100 h 184"/>
              <a:gd name="T30" fmla="*/ 192 w 202"/>
              <a:gd name="T31" fmla="*/ 112 h 184"/>
              <a:gd name="T32" fmla="*/ 202 w 202"/>
              <a:gd name="T33" fmla="*/ 134 h 184"/>
              <a:gd name="T34" fmla="*/ 202 w 202"/>
              <a:gd name="T35" fmla="*/ 146 h 184"/>
              <a:gd name="T36" fmla="*/ 182 w 202"/>
              <a:gd name="T37" fmla="*/ 168 h 184"/>
              <a:gd name="T38" fmla="*/ 164 w 202"/>
              <a:gd name="T39" fmla="*/ 180 h 184"/>
              <a:gd name="T40" fmla="*/ 146 w 202"/>
              <a:gd name="T41" fmla="*/ 166 h 184"/>
              <a:gd name="T42" fmla="*/ 126 w 202"/>
              <a:gd name="T43" fmla="*/ 154 h 184"/>
              <a:gd name="T44" fmla="*/ 118 w 202"/>
              <a:gd name="T45" fmla="*/ 164 h 184"/>
              <a:gd name="T46" fmla="*/ 94 w 202"/>
              <a:gd name="T47" fmla="*/ 164 h 184"/>
              <a:gd name="T48" fmla="*/ 84 w 202"/>
              <a:gd name="T49" fmla="*/ 184 h 184"/>
              <a:gd name="T50" fmla="*/ 68 w 202"/>
              <a:gd name="T51" fmla="*/ 170 h 184"/>
              <a:gd name="T52" fmla="*/ 56 w 202"/>
              <a:gd name="T53" fmla="*/ 142 h 184"/>
              <a:gd name="T54" fmla="*/ 46 w 202"/>
              <a:gd name="T55" fmla="*/ 132 h 184"/>
              <a:gd name="T56" fmla="*/ 48 w 202"/>
              <a:gd name="T57" fmla="*/ 100 h 184"/>
              <a:gd name="T58" fmla="*/ 22 w 202"/>
              <a:gd name="T59" fmla="*/ 98 h 184"/>
              <a:gd name="T60" fmla="*/ 8 w 202"/>
              <a:gd name="T61" fmla="*/ 86 h 184"/>
              <a:gd name="T62" fmla="*/ 0 w 202"/>
              <a:gd name="T63" fmla="*/ 76 h 1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2"/>
              <a:gd name="T97" fmla="*/ 0 h 184"/>
              <a:gd name="T98" fmla="*/ 202 w 202"/>
              <a:gd name="T99" fmla="*/ 184 h 1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2" h="184">
                <a:moveTo>
                  <a:pt x="0" y="76"/>
                </a:moveTo>
                <a:lnTo>
                  <a:pt x="2" y="60"/>
                </a:lnTo>
                <a:lnTo>
                  <a:pt x="20" y="50"/>
                </a:lnTo>
                <a:lnTo>
                  <a:pt x="28" y="28"/>
                </a:lnTo>
                <a:lnTo>
                  <a:pt x="38" y="18"/>
                </a:lnTo>
                <a:lnTo>
                  <a:pt x="62" y="18"/>
                </a:lnTo>
                <a:lnTo>
                  <a:pt x="76" y="0"/>
                </a:lnTo>
                <a:lnTo>
                  <a:pt x="98" y="10"/>
                </a:lnTo>
                <a:lnTo>
                  <a:pt x="118" y="32"/>
                </a:lnTo>
                <a:lnTo>
                  <a:pt x="118" y="48"/>
                </a:lnTo>
                <a:lnTo>
                  <a:pt x="116" y="72"/>
                </a:lnTo>
                <a:lnTo>
                  <a:pt x="122" y="98"/>
                </a:lnTo>
                <a:lnTo>
                  <a:pt x="136" y="98"/>
                </a:lnTo>
                <a:lnTo>
                  <a:pt x="156" y="80"/>
                </a:lnTo>
                <a:lnTo>
                  <a:pt x="180" y="100"/>
                </a:lnTo>
                <a:lnTo>
                  <a:pt x="192" y="112"/>
                </a:lnTo>
                <a:lnTo>
                  <a:pt x="202" y="134"/>
                </a:lnTo>
                <a:lnTo>
                  <a:pt x="202" y="146"/>
                </a:lnTo>
                <a:lnTo>
                  <a:pt x="182" y="168"/>
                </a:lnTo>
                <a:lnTo>
                  <a:pt x="164" y="180"/>
                </a:lnTo>
                <a:lnTo>
                  <a:pt x="146" y="166"/>
                </a:lnTo>
                <a:lnTo>
                  <a:pt x="126" y="154"/>
                </a:lnTo>
                <a:lnTo>
                  <a:pt x="118" y="164"/>
                </a:lnTo>
                <a:lnTo>
                  <a:pt x="94" y="164"/>
                </a:lnTo>
                <a:lnTo>
                  <a:pt x="84" y="184"/>
                </a:lnTo>
                <a:lnTo>
                  <a:pt x="68" y="170"/>
                </a:lnTo>
                <a:lnTo>
                  <a:pt x="56" y="142"/>
                </a:lnTo>
                <a:lnTo>
                  <a:pt x="46" y="132"/>
                </a:lnTo>
                <a:lnTo>
                  <a:pt x="48" y="100"/>
                </a:lnTo>
                <a:lnTo>
                  <a:pt x="22" y="98"/>
                </a:lnTo>
                <a:lnTo>
                  <a:pt x="8" y="86"/>
                </a:lnTo>
                <a:lnTo>
                  <a:pt x="0" y="76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8" name="Freeform 40"/>
          <p:cNvSpPr>
            <a:spLocks/>
          </p:cNvSpPr>
          <p:nvPr/>
        </p:nvSpPr>
        <p:spPr bwMode="gray">
          <a:xfrm>
            <a:off x="3233301" y="1279800"/>
            <a:ext cx="697323" cy="411725"/>
          </a:xfrm>
          <a:custGeom>
            <a:avLst/>
            <a:gdLst>
              <a:gd name="T0" fmla="*/ 0 w 126"/>
              <a:gd name="T1" fmla="*/ 50 h 102"/>
              <a:gd name="T2" fmla="*/ 28 w 126"/>
              <a:gd name="T3" fmla="*/ 46 h 102"/>
              <a:gd name="T4" fmla="*/ 38 w 126"/>
              <a:gd name="T5" fmla="*/ 28 h 102"/>
              <a:gd name="T6" fmla="*/ 54 w 126"/>
              <a:gd name="T7" fmla="*/ 18 h 102"/>
              <a:gd name="T8" fmla="*/ 64 w 126"/>
              <a:gd name="T9" fmla="*/ 0 h 102"/>
              <a:gd name="T10" fmla="*/ 92 w 126"/>
              <a:gd name="T11" fmla="*/ 0 h 102"/>
              <a:gd name="T12" fmla="*/ 104 w 126"/>
              <a:gd name="T13" fmla="*/ 26 h 102"/>
              <a:gd name="T14" fmla="*/ 112 w 126"/>
              <a:gd name="T15" fmla="*/ 40 h 102"/>
              <a:gd name="T16" fmla="*/ 126 w 126"/>
              <a:gd name="T17" fmla="*/ 46 h 102"/>
              <a:gd name="T18" fmla="*/ 122 w 126"/>
              <a:gd name="T19" fmla="*/ 68 h 102"/>
              <a:gd name="T20" fmla="*/ 102 w 126"/>
              <a:gd name="T21" fmla="*/ 92 h 102"/>
              <a:gd name="T22" fmla="*/ 80 w 126"/>
              <a:gd name="T23" fmla="*/ 102 h 102"/>
              <a:gd name="T24" fmla="*/ 46 w 126"/>
              <a:gd name="T25" fmla="*/ 96 h 102"/>
              <a:gd name="T26" fmla="*/ 22 w 126"/>
              <a:gd name="T27" fmla="*/ 90 h 102"/>
              <a:gd name="T28" fmla="*/ 12 w 126"/>
              <a:gd name="T29" fmla="*/ 84 h 102"/>
              <a:gd name="T30" fmla="*/ 12 w 126"/>
              <a:gd name="T31" fmla="*/ 74 h 102"/>
              <a:gd name="T32" fmla="*/ 0 w 126"/>
              <a:gd name="T33" fmla="*/ 50 h 1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6"/>
              <a:gd name="T52" fmla="*/ 0 h 102"/>
              <a:gd name="T53" fmla="*/ 126 w 126"/>
              <a:gd name="T54" fmla="*/ 102 h 10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6" h="102">
                <a:moveTo>
                  <a:pt x="0" y="50"/>
                </a:moveTo>
                <a:lnTo>
                  <a:pt x="28" y="46"/>
                </a:lnTo>
                <a:lnTo>
                  <a:pt x="38" y="28"/>
                </a:lnTo>
                <a:lnTo>
                  <a:pt x="54" y="18"/>
                </a:lnTo>
                <a:lnTo>
                  <a:pt x="64" y="0"/>
                </a:lnTo>
                <a:lnTo>
                  <a:pt x="92" y="0"/>
                </a:lnTo>
                <a:lnTo>
                  <a:pt x="104" y="26"/>
                </a:lnTo>
                <a:lnTo>
                  <a:pt x="112" y="40"/>
                </a:lnTo>
                <a:lnTo>
                  <a:pt x="126" y="46"/>
                </a:lnTo>
                <a:lnTo>
                  <a:pt x="122" y="68"/>
                </a:lnTo>
                <a:lnTo>
                  <a:pt x="102" y="92"/>
                </a:lnTo>
                <a:lnTo>
                  <a:pt x="80" y="102"/>
                </a:lnTo>
                <a:lnTo>
                  <a:pt x="46" y="96"/>
                </a:lnTo>
                <a:lnTo>
                  <a:pt x="22" y="90"/>
                </a:lnTo>
                <a:lnTo>
                  <a:pt x="12" y="84"/>
                </a:lnTo>
                <a:lnTo>
                  <a:pt x="12" y="74"/>
                </a:lnTo>
                <a:lnTo>
                  <a:pt x="0" y="50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9" name="Freeform 41"/>
          <p:cNvSpPr>
            <a:spLocks/>
          </p:cNvSpPr>
          <p:nvPr/>
        </p:nvSpPr>
        <p:spPr bwMode="gray">
          <a:xfrm>
            <a:off x="3233301" y="1279800"/>
            <a:ext cx="697323" cy="411725"/>
          </a:xfrm>
          <a:custGeom>
            <a:avLst/>
            <a:gdLst>
              <a:gd name="T0" fmla="*/ 0 w 126"/>
              <a:gd name="T1" fmla="*/ 50 h 102"/>
              <a:gd name="T2" fmla="*/ 28 w 126"/>
              <a:gd name="T3" fmla="*/ 46 h 102"/>
              <a:gd name="T4" fmla="*/ 38 w 126"/>
              <a:gd name="T5" fmla="*/ 28 h 102"/>
              <a:gd name="T6" fmla="*/ 54 w 126"/>
              <a:gd name="T7" fmla="*/ 18 h 102"/>
              <a:gd name="T8" fmla="*/ 64 w 126"/>
              <a:gd name="T9" fmla="*/ 0 h 102"/>
              <a:gd name="T10" fmla="*/ 92 w 126"/>
              <a:gd name="T11" fmla="*/ 0 h 102"/>
              <a:gd name="T12" fmla="*/ 104 w 126"/>
              <a:gd name="T13" fmla="*/ 26 h 102"/>
              <a:gd name="T14" fmla="*/ 112 w 126"/>
              <a:gd name="T15" fmla="*/ 40 h 102"/>
              <a:gd name="T16" fmla="*/ 126 w 126"/>
              <a:gd name="T17" fmla="*/ 46 h 102"/>
              <a:gd name="T18" fmla="*/ 122 w 126"/>
              <a:gd name="T19" fmla="*/ 68 h 102"/>
              <a:gd name="T20" fmla="*/ 102 w 126"/>
              <a:gd name="T21" fmla="*/ 92 h 102"/>
              <a:gd name="T22" fmla="*/ 80 w 126"/>
              <a:gd name="T23" fmla="*/ 102 h 102"/>
              <a:gd name="T24" fmla="*/ 46 w 126"/>
              <a:gd name="T25" fmla="*/ 96 h 102"/>
              <a:gd name="T26" fmla="*/ 22 w 126"/>
              <a:gd name="T27" fmla="*/ 90 h 102"/>
              <a:gd name="T28" fmla="*/ 12 w 126"/>
              <a:gd name="T29" fmla="*/ 84 h 102"/>
              <a:gd name="T30" fmla="*/ 12 w 126"/>
              <a:gd name="T31" fmla="*/ 74 h 102"/>
              <a:gd name="T32" fmla="*/ 0 w 126"/>
              <a:gd name="T33" fmla="*/ 50 h 1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6"/>
              <a:gd name="T52" fmla="*/ 0 h 102"/>
              <a:gd name="T53" fmla="*/ 126 w 126"/>
              <a:gd name="T54" fmla="*/ 102 h 10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6" h="102">
                <a:moveTo>
                  <a:pt x="0" y="50"/>
                </a:moveTo>
                <a:lnTo>
                  <a:pt x="28" y="46"/>
                </a:lnTo>
                <a:lnTo>
                  <a:pt x="38" y="28"/>
                </a:lnTo>
                <a:lnTo>
                  <a:pt x="54" y="18"/>
                </a:lnTo>
                <a:lnTo>
                  <a:pt x="64" y="0"/>
                </a:lnTo>
                <a:lnTo>
                  <a:pt x="92" y="0"/>
                </a:lnTo>
                <a:lnTo>
                  <a:pt x="104" y="26"/>
                </a:lnTo>
                <a:lnTo>
                  <a:pt x="112" y="40"/>
                </a:lnTo>
                <a:lnTo>
                  <a:pt x="126" y="46"/>
                </a:lnTo>
                <a:lnTo>
                  <a:pt x="122" y="68"/>
                </a:lnTo>
                <a:lnTo>
                  <a:pt x="102" y="92"/>
                </a:lnTo>
                <a:lnTo>
                  <a:pt x="80" y="102"/>
                </a:lnTo>
                <a:lnTo>
                  <a:pt x="46" y="96"/>
                </a:lnTo>
                <a:lnTo>
                  <a:pt x="22" y="90"/>
                </a:lnTo>
                <a:lnTo>
                  <a:pt x="12" y="84"/>
                </a:lnTo>
                <a:lnTo>
                  <a:pt x="12" y="74"/>
                </a:lnTo>
                <a:lnTo>
                  <a:pt x="0" y="50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0" name="Freeform 42"/>
          <p:cNvSpPr>
            <a:spLocks/>
          </p:cNvSpPr>
          <p:nvPr/>
        </p:nvSpPr>
        <p:spPr bwMode="gray">
          <a:xfrm>
            <a:off x="2823763" y="464422"/>
            <a:ext cx="2125177" cy="2018262"/>
          </a:xfrm>
          <a:custGeom>
            <a:avLst/>
            <a:gdLst>
              <a:gd name="T0" fmla="*/ 2 w 384"/>
              <a:gd name="T1" fmla="*/ 190 h 500"/>
              <a:gd name="T2" fmla="*/ 6 w 384"/>
              <a:gd name="T3" fmla="*/ 240 h 500"/>
              <a:gd name="T4" fmla="*/ 40 w 384"/>
              <a:gd name="T5" fmla="*/ 222 h 500"/>
              <a:gd name="T6" fmla="*/ 76 w 384"/>
              <a:gd name="T7" fmla="*/ 254 h 500"/>
              <a:gd name="T8" fmla="*/ 112 w 384"/>
              <a:gd name="T9" fmla="*/ 230 h 500"/>
              <a:gd name="T10" fmla="*/ 138 w 384"/>
              <a:gd name="T11" fmla="*/ 202 h 500"/>
              <a:gd name="T12" fmla="*/ 178 w 384"/>
              <a:gd name="T13" fmla="*/ 228 h 500"/>
              <a:gd name="T14" fmla="*/ 200 w 384"/>
              <a:gd name="T15" fmla="*/ 248 h 500"/>
              <a:gd name="T16" fmla="*/ 176 w 384"/>
              <a:gd name="T17" fmla="*/ 294 h 500"/>
              <a:gd name="T18" fmla="*/ 118 w 384"/>
              <a:gd name="T19" fmla="*/ 298 h 500"/>
              <a:gd name="T20" fmla="*/ 86 w 384"/>
              <a:gd name="T21" fmla="*/ 288 h 500"/>
              <a:gd name="T22" fmla="*/ 46 w 384"/>
              <a:gd name="T23" fmla="*/ 324 h 500"/>
              <a:gd name="T24" fmla="*/ 36 w 384"/>
              <a:gd name="T25" fmla="*/ 362 h 500"/>
              <a:gd name="T26" fmla="*/ 22 w 384"/>
              <a:gd name="T27" fmla="*/ 388 h 500"/>
              <a:gd name="T28" fmla="*/ 20 w 384"/>
              <a:gd name="T29" fmla="*/ 418 h 500"/>
              <a:gd name="T30" fmla="*/ 50 w 384"/>
              <a:gd name="T31" fmla="*/ 430 h 500"/>
              <a:gd name="T32" fmla="*/ 90 w 384"/>
              <a:gd name="T33" fmla="*/ 496 h 500"/>
              <a:gd name="T34" fmla="*/ 140 w 384"/>
              <a:gd name="T35" fmla="*/ 488 h 500"/>
              <a:gd name="T36" fmla="*/ 196 w 384"/>
              <a:gd name="T37" fmla="*/ 482 h 500"/>
              <a:gd name="T38" fmla="*/ 222 w 384"/>
              <a:gd name="T39" fmla="*/ 498 h 500"/>
              <a:gd name="T40" fmla="*/ 272 w 384"/>
              <a:gd name="T41" fmla="*/ 462 h 500"/>
              <a:gd name="T42" fmla="*/ 334 w 384"/>
              <a:gd name="T43" fmla="*/ 422 h 500"/>
              <a:gd name="T44" fmla="*/ 364 w 384"/>
              <a:gd name="T45" fmla="*/ 334 h 500"/>
              <a:gd name="T46" fmla="*/ 374 w 384"/>
              <a:gd name="T47" fmla="*/ 312 h 500"/>
              <a:gd name="T48" fmla="*/ 372 w 384"/>
              <a:gd name="T49" fmla="*/ 292 h 500"/>
              <a:gd name="T50" fmla="*/ 384 w 384"/>
              <a:gd name="T51" fmla="*/ 266 h 500"/>
              <a:gd name="T52" fmla="*/ 344 w 384"/>
              <a:gd name="T53" fmla="*/ 240 h 500"/>
              <a:gd name="T54" fmla="*/ 306 w 384"/>
              <a:gd name="T55" fmla="*/ 232 h 500"/>
              <a:gd name="T56" fmla="*/ 300 w 384"/>
              <a:gd name="T57" fmla="*/ 194 h 500"/>
              <a:gd name="T58" fmla="*/ 294 w 384"/>
              <a:gd name="T59" fmla="*/ 168 h 500"/>
              <a:gd name="T60" fmla="*/ 314 w 384"/>
              <a:gd name="T61" fmla="*/ 136 h 500"/>
              <a:gd name="T62" fmla="*/ 288 w 384"/>
              <a:gd name="T63" fmla="*/ 98 h 500"/>
              <a:gd name="T64" fmla="*/ 254 w 384"/>
              <a:gd name="T65" fmla="*/ 60 h 500"/>
              <a:gd name="T66" fmla="*/ 206 w 384"/>
              <a:gd name="T67" fmla="*/ 40 h 500"/>
              <a:gd name="T68" fmla="*/ 184 w 384"/>
              <a:gd name="T69" fmla="*/ 8 h 500"/>
              <a:gd name="T70" fmla="*/ 146 w 384"/>
              <a:gd name="T71" fmla="*/ 0 h 500"/>
              <a:gd name="T72" fmla="*/ 102 w 384"/>
              <a:gd name="T73" fmla="*/ 16 h 500"/>
              <a:gd name="T74" fmla="*/ 70 w 384"/>
              <a:gd name="T75" fmla="*/ 42 h 500"/>
              <a:gd name="T76" fmla="*/ 100 w 384"/>
              <a:gd name="T77" fmla="*/ 60 h 500"/>
              <a:gd name="T78" fmla="*/ 92 w 384"/>
              <a:gd name="T79" fmla="*/ 92 h 500"/>
              <a:gd name="T80" fmla="*/ 60 w 384"/>
              <a:gd name="T81" fmla="*/ 106 h 500"/>
              <a:gd name="T82" fmla="*/ 52 w 384"/>
              <a:gd name="T83" fmla="*/ 132 h 500"/>
              <a:gd name="T84" fmla="*/ 60 w 384"/>
              <a:gd name="T85" fmla="*/ 158 h 500"/>
              <a:gd name="T86" fmla="*/ 42 w 384"/>
              <a:gd name="T87" fmla="*/ 174 h 500"/>
              <a:gd name="T88" fmla="*/ 2 w 384"/>
              <a:gd name="T89" fmla="*/ 176 h 5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4"/>
              <a:gd name="T136" fmla="*/ 0 h 500"/>
              <a:gd name="T137" fmla="*/ 384 w 384"/>
              <a:gd name="T138" fmla="*/ 500 h 5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4" h="500">
                <a:moveTo>
                  <a:pt x="2" y="176"/>
                </a:moveTo>
                <a:lnTo>
                  <a:pt x="2" y="190"/>
                </a:lnTo>
                <a:lnTo>
                  <a:pt x="0" y="214"/>
                </a:lnTo>
                <a:lnTo>
                  <a:pt x="6" y="240"/>
                </a:lnTo>
                <a:lnTo>
                  <a:pt x="20" y="240"/>
                </a:lnTo>
                <a:lnTo>
                  <a:pt x="40" y="222"/>
                </a:lnTo>
                <a:lnTo>
                  <a:pt x="64" y="242"/>
                </a:lnTo>
                <a:lnTo>
                  <a:pt x="76" y="254"/>
                </a:lnTo>
                <a:lnTo>
                  <a:pt x="100" y="248"/>
                </a:lnTo>
                <a:lnTo>
                  <a:pt x="112" y="230"/>
                </a:lnTo>
                <a:lnTo>
                  <a:pt x="128" y="220"/>
                </a:lnTo>
                <a:lnTo>
                  <a:pt x="138" y="202"/>
                </a:lnTo>
                <a:lnTo>
                  <a:pt x="166" y="202"/>
                </a:lnTo>
                <a:lnTo>
                  <a:pt x="178" y="228"/>
                </a:lnTo>
                <a:lnTo>
                  <a:pt x="186" y="242"/>
                </a:lnTo>
                <a:lnTo>
                  <a:pt x="200" y="248"/>
                </a:lnTo>
                <a:lnTo>
                  <a:pt x="196" y="270"/>
                </a:lnTo>
                <a:lnTo>
                  <a:pt x="176" y="294"/>
                </a:lnTo>
                <a:lnTo>
                  <a:pt x="152" y="304"/>
                </a:lnTo>
                <a:lnTo>
                  <a:pt x="118" y="298"/>
                </a:lnTo>
                <a:lnTo>
                  <a:pt x="98" y="292"/>
                </a:lnTo>
                <a:lnTo>
                  <a:pt x="86" y="288"/>
                </a:lnTo>
                <a:lnTo>
                  <a:pt x="66" y="310"/>
                </a:lnTo>
                <a:lnTo>
                  <a:pt x="46" y="324"/>
                </a:lnTo>
                <a:lnTo>
                  <a:pt x="44" y="354"/>
                </a:lnTo>
                <a:lnTo>
                  <a:pt x="36" y="362"/>
                </a:lnTo>
                <a:lnTo>
                  <a:pt x="36" y="382"/>
                </a:lnTo>
                <a:lnTo>
                  <a:pt x="22" y="388"/>
                </a:lnTo>
                <a:lnTo>
                  <a:pt x="16" y="402"/>
                </a:lnTo>
                <a:lnTo>
                  <a:pt x="20" y="418"/>
                </a:lnTo>
                <a:lnTo>
                  <a:pt x="34" y="428"/>
                </a:lnTo>
                <a:lnTo>
                  <a:pt x="50" y="430"/>
                </a:lnTo>
                <a:lnTo>
                  <a:pt x="54" y="462"/>
                </a:lnTo>
                <a:lnTo>
                  <a:pt x="90" y="496"/>
                </a:lnTo>
                <a:lnTo>
                  <a:pt x="112" y="500"/>
                </a:lnTo>
                <a:lnTo>
                  <a:pt x="140" y="488"/>
                </a:lnTo>
                <a:lnTo>
                  <a:pt x="170" y="482"/>
                </a:lnTo>
                <a:lnTo>
                  <a:pt x="196" y="482"/>
                </a:lnTo>
                <a:lnTo>
                  <a:pt x="214" y="494"/>
                </a:lnTo>
                <a:lnTo>
                  <a:pt x="222" y="498"/>
                </a:lnTo>
                <a:lnTo>
                  <a:pt x="236" y="496"/>
                </a:lnTo>
                <a:lnTo>
                  <a:pt x="272" y="462"/>
                </a:lnTo>
                <a:lnTo>
                  <a:pt x="306" y="446"/>
                </a:lnTo>
                <a:lnTo>
                  <a:pt x="334" y="422"/>
                </a:lnTo>
                <a:lnTo>
                  <a:pt x="364" y="400"/>
                </a:lnTo>
                <a:lnTo>
                  <a:pt x="364" y="334"/>
                </a:lnTo>
                <a:lnTo>
                  <a:pt x="374" y="326"/>
                </a:lnTo>
                <a:lnTo>
                  <a:pt x="374" y="312"/>
                </a:lnTo>
                <a:lnTo>
                  <a:pt x="384" y="304"/>
                </a:lnTo>
                <a:lnTo>
                  <a:pt x="372" y="292"/>
                </a:lnTo>
                <a:lnTo>
                  <a:pt x="368" y="280"/>
                </a:lnTo>
                <a:lnTo>
                  <a:pt x="384" y="266"/>
                </a:lnTo>
                <a:lnTo>
                  <a:pt x="364" y="238"/>
                </a:lnTo>
                <a:lnTo>
                  <a:pt x="344" y="240"/>
                </a:lnTo>
                <a:lnTo>
                  <a:pt x="324" y="232"/>
                </a:lnTo>
                <a:lnTo>
                  <a:pt x="306" y="232"/>
                </a:lnTo>
                <a:lnTo>
                  <a:pt x="300" y="222"/>
                </a:lnTo>
                <a:lnTo>
                  <a:pt x="300" y="194"/>
                </a:lnTo>
                <a:lnTo>
                  <a:pt x="292" y="184"/>
                </a:lnTo>
                <a:lnTo>
                  <a:pt x="294" y="168"/>
                </a:lnTo>
                <a:lnTo>
                  <a:pt x="306" y="150"/>
                </a:lnTo>
                <a:lnTo>
                  <a:pt x="314" y="136"/>
                </a:lnTo>
                <a:lnTo>
                  <a:pt x="308" y="116"/>
                </a:lnTo>
                <a:lnTo>
                  <a:pt x="288" y="98"/>
                </a:lnTo>
                <a:lnTo>
                  <a:pt x="274" y="76"/>
                </a:lnTo>
                <a:lnTo>
                  <a:pt x="254" y="60"/>
                </a:lnTo>
                <a:lnTo>
                  <a:pt x="232" y="56"/>
                </a:lnTo>
                <a:lnTo>
                  <a:pt x="206" y="40"/>
                </a:lnTo>
                <a:lnTo>
                  <a:pt x="192" y="22"/>
                </a:lnTo>
                <a:lnTo>
                  <a:pt x="184" y="8"/>
                </a:lnTo>
                <a:lnTo>
                  <a:pt x="182" y="0"/>
                </a:lnTo>
                <a:lnTo>
                  <a:pt x="146" y="0"/>
                </a:lnTo>
                <a:lnTo>
                  <a:pt x="134" y="16"/>
                </a:lnTo>
                <a:lnTo>
                  <a:pt x="102" y="16"/>
                </a:lnTo>
                <a:lnTo>
                  <a:pt x="96" y="38"/>
                </a:lnTo>
                <a:lnTo>
                  <a:pt x="70" y="42"/>
                </a:lnTo>
                <a:lnTo>
                  <a:pt x="66" y="58"/>
                </a:lnTo>
                <a:lnTo>
                  <a:pt x="100" y="60"/>
                </a:lnTo>
                <a:lnTo>
                  <a:pt x="104" y="76"/>
                </a:lnTo>
                <a:lnTo>
                  <a:pt x="92" y="92"/>
                </a:lnTo>
                <a:lnTo>
                  <a:pt x="84" y="106"/>
                </a:lnTo>
                <a:lnTo>
                  <a:pt x="60" y="106"/>
                </a:lnTo>
                <a:lnTo>
                  <a:pt x="46" y="120"/>
                </a:lnTo>
                <a:lnTo>
                  <a:pt x="52" y="132"/>
                </a:lnTo>
                <a:lnTo>
                  <a:pt x="64" y="140"/>
                </a:lnTo>
                <a:lnTo>
                  <a:pt x="60" y="158"/>
                </a:lnTo>
                <a:lnTo>
                  <a:pt x="44" y="156"/>
                </a:lnTo>
                <a:lnTo>
                  <a:pt x="42" y="174"/>
                </a:lnTo>
                <a:lnTo>
                  <a:pt x="30" y="180"/>
                </a:lnTo>
                <a:lnTo>
                  <a:pt x="2" y="176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1" name="Freeform 43"/>
          <p:cNvSpPr>
            <a:spLocks/>
          </p:cNvSpPr>
          <p:nvPr/>
        </p:nvSpPr>
        <p:spPr bwMode="gray">
          <a:xfrm>
            <a:off x="2823763" y="464422"/>
            <a:ext cx="2125177" cy="2018262"/>
          </a:xfrm>
          <a:custGeom>
            <a:avLst/>
            <a:gdLst>
              <a:gd name="T0" fmla="*/ 2 w 384"/>
              <a:gd name="T1" fmla="*/ 190 h 500"/>
              <a:gd name="T2" fmla="*/ 6 w 384"/>
              <a:gd name="T3" fmla="*/ 240 h 500"/>
              <a:gd name="T4" fmla="*/ 40 w 384"/>
              <a:gd name="T5" fmla="*/ 222 h 500"/>
              <a:gd name="T6" fmla="*/ 76 w 384"/>
              <a:gd name="T7" fmla="*/ 254 h 500"/>
              <a:gd name="T8" fmla="*/ 112 w 384"/>
              <a:gd name="T9" fmla="*/ 230 h 500"/>
              <a:gd name="T10" fmla="*/ 138 w 384"/>
              <a:gd name="T11" fmla="*/ 202 h 500"/>
              <a:gd name="T12" fmla="*/ 178 w 384"/>
              <a:gd name="T13" fmla="*/ 228 h 500"/>
              <a:gd name="T14" fmla="*/ 200 w 384"/>
              <a:gd name="T15" fmla="*/ 248 h 500"/>
              <a:gd name="T16" fmla="*/ 176 w 384"/>
              <a:gd name="T17" fmla="*/ 294 h 500"/>
              <a:gd name="T18" fmla="*/ 118 w 384"/>
              <a:gd name="T19" fmla="*/ 298 h 500"/>
              <a:gd name="T20" fmla="*/ 86 w 384"/>
              <a:gd name="T21" fmla="*/ 288 h 500"/>
              <a:gd name="T22" fmla="*/ 46 w 384"/>
              <a:gd name="T23" fmla="*/ 324 h 500"/>
              <a:gd name="T24" fmla="*/ 36 w 384"/>
              <a:gd name="T25" fmla="*/ 362 h 500"/>
              <a:gd name="T26" fmla="*/ 22 w 384"/>
              <a:gd name="T27" fmla="*/ 388 h 500"/>
              <a:gd name="T28" fmla="*/ 20 w 384"/>
              <a:gd name="T29" fmla="*/ 418 h 500"/>
              <a:gd name="T30" fmla="*/ 50 w 384"/>
              <a:gd name="T31" fmla="*/ 430 h 500"/>
              <a:gd name="T32" fmla="*/ 90 w 384"/>
              <a:gd name="T33" fmla="*/ 496 h 500"/>
              <a:gd name="T34" fmla="*/ 140 w 384"/>
              <a:gd name="T35" fmla="*/ 488 h 500"/>
              <a:gd name="T36" fmla="*/ 196 w 384"/>
              <a:gd name="T37" fmla="*/ 482 h 500"/>
              <a:gd name="T38" fmla="*/ 222 w 384"/>
              <a:gd name="T39" fmla="*/ 498 h 500"/>
              <a:gd name="T40" fmla="*/ 272 w 384"/>
              <a:gd name="T41" fmla="*/ 462 h 500"/>
              <a:gd name="T42" fmla="*/ 334 w 384"/>
              <a:gd name="T43" fmla="*/ 422 h 500"/>
              <a:gd name="T44" fmla="*/ 364 w 384"/>
              <a:gd name="T45" fmla="*/ 334 h 500"/>
              <a:gd name="T46" fmla="*/ 374 w 384"/>
              <a:gd name="T47" fmla="*/ 312 h 500"/>
              <a:gd name="T48" fmla="*/ 372 w 384"/>
              <a:gd name="T49" fmla="*/ 292 h 500"/>
              <a:gd name="T50" fmla="*/ 384 w 384"/>
              <a:gd name="T51" fmla="*/ 266 h 500"/>
              <a:gd name="T52" fmla="*/ 344 w 384"/>
              <a:gd name="T53" fmla="*/ 240 h 500"/>
              <a:gd name="T54" fmla="*/ 306 w 384"/>
              <a:gd name="T55" fmla="*/ 232 h 500"/>
              <a:gd name="T56" fmla="*/ 300 w 384"/>
              <a:gd name="T57" fmla="*/ 194 h 500"/>
              <a:gd name="T58" fmla="*/ 294 w 384"/>
              <a:gd name="T59" fmla="*/ 168 h 500"/>
              <a:gd name="T60" fmla="*/ 314 w 384"/>
              <a:gd name="T61" fmla="*/ 136 h 500"/>
              <a:gd name="T62" fmla="*/ 288 w 384"/>
              <a:gd name="T63" fmla="*/ 98 h 500"/>
              <a:gd name="T64" fmla="*/ 254 w 384"/>
              <a:gd name="T65" fmla="*/ 60 h 500"/>
              <a:gd name="T66" fmla="*/ 206 w 384"/>
              <a:gd name="T67" fmla="*/ 40 h 500"/>
              <a:gd name="T68" fmla="*/ 184 w 384"/>
              <a:gd name="T69" fmla="*/ 8 h 500"/>
              <a:gd name="T70" fmla="*/ 146 w 384"/>
              <a:gd name="T71" fmla="*/ 0 h 500"/>
              <a:gd name="T72" fmla="*/ 102 w 384"/>
              <a:gd name="T73" fmla="*/ 16 h 500"/>
              <a:gd name="T74" fmla="*/ 70 w 384"/>
              <a:gd name="T75" fmla="*/ 42 h 500"/>
              <a:gd name="T76" fmla="*/ 100 w 384"/>
              <a:gd name="T77" fmla="*/ 60 h 500"/>
              <a:gd name="T78" fmla="*/ 92 w 384"/>
              <a:gd name="T79" fmla="*/ 92 h 500"/>
              <a:gd name="T80" fmla="*/ 60 w 384"/>
              <a:gd name="T81" fmla="*/ 106 h 500"/>
              <a:gd name="T82" fmla="*/ 52 w 384"/>
              <a:gd name="T83" fmla="*/ 132 h 500"/>
              <a:gd name="T84" fmla="*/ 60 w 384"/>
              <a:gd name="T85" fmla="*/ 158 h 500"/>
              <a:gd name="T86" fmla="*/ 42 w 384"/>
              <a:gd name="T87" fmla="*/ 174 h 500"/>
              <a:gd name="T88" fmla="*/ 2 w 384"/>
              <a:gd name="T89" fmla="*/ 176 h 5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4"/>
              <a:gd name="T136" fmla="*/ 0 h 500"/>
              <a:gd name="T137" fmla="*/ 384 w 384"/>
              <a:gd name="T138" fmla="*/ 500 h 5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4" h="500">
                <a:moveTo>
                  <a:pt x="2" y="176"/>
                </a:moveTo>
                <a:lnTo>
                  <a:pt x="2" y="190"/>
                </a:lnTo>
                <a:lnTo>
                  <a:pt x="0" y="214"/>
                </a:lnTo>
                <a:lnTo>
                  <a:pt x="6" y="240"/>
                </a:lnTo>
                <a:lnTo>
                  <a:pt x="20" y="240"/>
                </a:lnTo>
                <a:lnTo>
                  <a:pt x="40" y="222"/>
                </a:lnTo>
                <a:lnTo>
                  <a:pt x="64" y="242"/>
                </a:lnTo>
                <a:lnTo>
                  <a:pt x="76" y="254"/>
                </a:lnTo>
                <a:lnTo>
                  <a:pt x="100" y="248"/>
                </a:lnTo>
                <a:lnTo>
                  <a:pt x="112" y="230"/>
                </a:lnTo>
                <a:lnTo>
                  <a:pt x="128" y="220"/>
                </a:lnTo>
                <a:lnTo>
                  <a:pt x="138" y="202"/>
                </a:lnTo>
                <a:lnTo>
                  <a:pt x="166" y="202"/>
                </a:lnTo>
                <a:lnTo>
                  <a:pt x="178" y="228"/>
                </a:lnTo>
                <a:lnTo>
                  <a:pt x="186" y="242"/>
                </a:lnTo>
                <a:lnTo>
                  <a:pt x="200" y="248"/>
                </a:lnTo>
                <a:lnTo>
                  <a:pt x="196" y="270"/>
                </a:lnTo>
                <a:lnTo>
                  <a:pt x="176" y="294"/>
                </a:lnTo>
                <a:lnTo>
                  <a:pt x="152" y="304"/>
                </a:lnTo>
                <a:lnTo>
                  <a:pt x="118" y="298"/>
                </a:lnTo>
                <a:lnTo>
                  <a:pt x="98" y="292"/>
                </a:lnTo>
                <a:lnTo>
                  <a:pt x="86" y="288"/>
                </a:lnTo>
                <a:lnTo>
                  <a:pt x="66" y="310"/>
                </a:lnTo>
                <a:lnTo>
                  <a:pt x="46" y="324"/>
                </a:lnTo>
                <a:lnTo>
                  <a:pt x="44" y="354"/>
                </a:lnTo>
                <a:lnTo>
                  <a:pt x="36" y="362"/>
                </a:lnTo>
                <a:lnTo>
                  <a:pt x="36" y="382"/>
                </a:lnTo>
                <a:lnTo>
                  <a:pt x="22" y="388"/>
                </a:lnTo>
                <a:lnTo>
                  <a:pt x="16" y="402"/>
                </a:lnTo>
                <a:lnTo>
                  <a:pt x="20" y="418"/>
                </a:lnTo>
                <a:lnTo>
                  <a:pt x="34" y="428"/>
                </a:lnTo>
                <a:lnTo>
                  <a:pt x="50" y="430"/>
                </a:lnTo>
                <a:lnTo>
                  <a:pt x="54" y="462"/>
                </a:lnTo>
                <a:lnTo>
                  <a:pt x="90" y="496"/>
                </a:lnTo>
                <a:lnTo>
                  <a:pt x="112" y="500"/>
                </a:lnTo>
                <a:lnTo>
                  <a:pt x="140" y="488"/>
                </a:lnTo>
                <a:lnTo>
                  <a:pt x="170" y="482"/>
                </a:lnTo>
                <a:lnTo>
                  <a:pt x="196" y="482"/>
                </a:lnTo>
                <a:lnTo>
                  <a:pt x="214" y="494"/>
                </a:lnTo>
                <a:lnTo>
                  <a:pt x="222" y="498"/>
                </a:lnTo>
                <a:lnTo>
                  <a:pt x="236" y="496"/>
                </a:lnTo>
                <a:lnTo>
                  <a:pt x="272" y="462"/>
                </a:lnTo>
                <a:lnTo>
                  <a:pt x="306" y="446"/>
                </a:lnTo>
                <a:lnTo>
                  <a:pt x="334" y="422"/>
                </a:lnTo>
                <a:lnTo>
                  <a:pt x="364" y="400"/>
                </a:lnTo>
                <a:lnTo>
                  <a:pt x="364" y="334"/>
                </a:lnTo>
                <a:lnTo>
                  <a:pt x="374" y="326"/>
                </a:lnTo>
                <a:lnTo>
                  <a:pt x="374" y="312"/>
                </a:lnTo>
                <a:lnTo>
                  <a:pt x="384" y="304"/>
                </a:lnTo>
                <a:lnTo>
                  <a:pt x="372" y="292"/>
                </a:lnTo>
                <a:lnTo>
                  <a:pt x="368" y="280"/>
                </a:lnTo>
                <a:lnTo>
                  <a:pt x="384" y="266"/>
                </a:lnTo>
                <a:lnTo>
                  <a:pt x="364" y="238"/>
                </a:lnTo>
                <a:lnTo>
                  <a:pt x="344" y="240"/>
                </a:lnTo>
                <a:lnTo>
                  <a:pt x="324" y="232"/>
                </a:lnTo>
                <a:lnTo>
                  <a:pt x="306" y="232"/>
                </a:lnTo>
                <a:lnTo>
                  <a:pt x="300" y="222"/>
                </a:lnTo>
                <a:lnTo>
                  <a:pt x="300" y="194"/>
                </a:lnTo>
                <a:lnTo>
                  <a:pt x="292" y="184"/>
                </a:lnTo>
                <a:lnTo>
                  <a:pt x="294" y="168"/>
                </a:lnTo>
                <a:lnTo>
                  <a:pt x="306" y="150"/>
                </a:lnTo>
                <a:lnTo>
                  <a:pt x="314" y="136"/>
                </a:lnTo>
                <a:lnTo>
                  <a:pt x="308" y="116"/>
                </a:lnTo>
                <a:lnTo>
                  <a:pt x="288" y="98"/>
                </a:lnTo>
                <a:lnTo>
                  <a:pt x="274" y="76"/>
                </a:lnTo>
                <a:lnTo>
                  <a:pt x="254" y="60"/>
                </a:lnTo>
                <a:lnTo>
                  <a:pt x="232" y="56"/>
                </a:lnTo>
                <a:lnTo>
                  <a:pt x="206" y="40"/>
                </a:lnTo>
                <a:lnTo>
                  <a:pt x="192" y="22"/>
                </a:lnTo>
                <a:lnTo>
                  <a:pt x="184" y="8"/>
                </a:lnTo>
                <a:lnTo>
                  <a:pt x="182" y="0"/>
                </a:lnTo>
                <a:lnTo>
                  <a:pt x="146" y="0"/>
                </a:lnTo>
                <a:lnTo>
                  <a:pt x="134" y="16"/>
                </a:lnTo>
                <a:lnTo>
                  <a:pt x="102" y="16"/>
                </a:lnTo>
                <a:lnTo>
                  <a:pt x="96" y="38"/>
                </a:lnTo>
                <a:lnTo>
                  <a:pt x="70" y="42"/>
                </a:lnTo>
                <a:lnTo>
                  <a:pt x="66" y="58"/>
                </a:lnTo>
                <a:lnTo>
                  <a:pt x="100" y="60"/>
                </a:lnTo>
                <a:lnTo>
                  <a:pt x="104" y="76"/>
                </a:lnTo>
                <a:lnTo>
                  <a:pt x="92" y="92"/>
                </a:lnTo>
                <a:lnTo>
                  <a:pt x="84" y="106"/>
                </a:lnTo>
                <a:lnTo>
                  <a:pt x="60" y="106"/>
                </a:lnTo>
                <a:lnTo>
                  <a:pt x="46" y="120"/>
                </a:lnTo>
                <a:lnTo>
                  <a:pt x="52" y="132"/>
                </a:lnTo>
                <a:lnTo>
                  <a:pt x="64" y="140"/>
                </a:lnTo>
                <a:lnTo>
                  <a:pt x="60" y="158"/>
                </a:lnTo>
                <a:lnTo>
                  <a:pt x="44" y="156"/>
                </a:lnTo>
                <a:lnTo>
                  <a:pt x="42" y="174"/>
                </a:lnTo>
                <a:lnTo>
                  <a:pt x="30" y="180"/>
                </a:lnTo>
                <a:lnTo>
                  <a:pt x="2" y="176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2" name="Freeform 44"/>
          <p:cNvSpPr>
            <a:spLocks/>
          </p:cNvSpPr>
          <p:nvPr/>
        </p:nvSpPr>
        <p:spPr bwMode="gray">
          <a:xfrm>
            <a:off x="3831007" y="44624"/>
            <a:ext cx="3674786" cy="2212015"/>
          </a:xfrm>
          <a:custGeom>
            <a:avLst/>
            <a:gdLst>
              <a:gd name="T0" fmla="*/ 6 w 664"/>
              <a:gd name="T1" fmla="*/ 120 h 548"/>
              <a:gd name="T2" fmla="*/ 50 w 664"/>
              <a:gd name="T3" fmla="*/ 160 h 548"/>
              <a:gd name="T4" fmla="*/ 94 w 664"/>
              <a:gd name="T5" fmla="*/ 184 h 548"/>
              <a:gd name="T6" fmla="*/ 126 w 664"/>
              <a:gd name="T7" fmla="*/ 220 h 548"/>
              <a:gd name="T8" fmla="*/ 112 w 664"/>
              <a:gd name="T9" fmla="*/ 274 h 548"/>
              <a:gd name="T10" fmla="*/ 118 w 664"/>
              <a:gd name="T11" fmla="*/ 300 h 548"/>
              <a:gd name="T12" fmla="*/ 126 w 664"/>
              <a:gd name="T13" fmla="*/ 336 h 548"/>
              <a:gd name="T14" fmla="*/ 160 w 664"/>
              <a:gd name="T15" fmla="*/ 344 h 548"/>
              <a:gd name="T16" fmla="*/ 200 w 664"/>
              <a:gd name="T17" fmla="*/ 370 h 548"/>
              <a:gd name="T18" fmla="*/ 188 w 664"/>
              <a:gd name="T19" fmla="*/ 398 h 548"/>
              <a:gd name="T20" fmla="*/ 194 w 664"/>
              <a:gd name="T21" fmla="*/ 416 h 548"/>
              <a:gd name="T22" fmla="*/ 182 w 664"/>
              <a:gd name="T23" fmla="*/ 442 h 548"/>
              <a:gd name="T24" fmla="*/ 202 w 664"/>
              <a:gd name="T25" fmla="*/ 516 h 548"/>
              <a:gd name="T26" fmla="*/ 242 w 664"/>
              <a:gd name="T27" fmla="*/ 486 h 548"/>
              <a:gd name="T28" fmla="*/ 266 w 664"/>
              <a:gd name="T29" fmla="*/ 486 h 548"/>
              <a:gd name="T30" fmla="*/ 298 w 664"/>
              <a:gd name="T31" fmla="*/ 488 h 548"/>
              <a:gd name="T32" fmla="*/ 328 w 664"/>
              <a:gd name="T33" fmla="*/ 482 h 548"/>
              <a:gd name="T34" fmla="*/ 346 w 664"/>
              <a:gd name="T35" fmla="*/ 514 h 548"/>
              <a:gd name="T36" fmla="*/ 414 w 664"/>
              <a:gd name="T37" fmla="*/ 538 h 548"/>
              <a:gd name="T38" fmla="*/ 490 w 664"/>
              <a:gd name="T39" fmla="*/ 540 h 548"/>
              <a:gd name="T40" fmla="*/ 528 w 664"/>
              <a:gd name="T41" fmla="*/ 548 h 548"/>
              <a:gd name="T42" fmla="*/ 582 w 664"/>
              <a:gd name="T43" fmla="*/ 540 h 548"/>
              <a:gd name="T44" fmla="*/ 620 w 664"/>
              <a:gd name="T45" fmla="*/ 534 h 548"/>
              <a:gd name="T46" fmla="*/ 664 w 664"/>
              <a:gd name="T47" fmla="*/ 506 h 548"/>
              <a:gd name="T48" fmla="*/ 652 w 664"/>
              <a:gd name="T49" fmla="*/ 456 h 548"/>
              <a:gd name="T50" fmla="*/ 600 w 664"/>
              <a:gd name="T51" fmla="*/ 390 h 548"/>
              <a:gd name="T52" fmla="*/ 584 w 664"/>
              <a:gd name="T53" fmla="*/ 342 h 548"/>
              <a:gd name="T54" fmla="*/ 574 w 664"/>
              <a:gd name="T55" fmla="*/ 310 h 548"/>
              <a:gd name="T56" fmla="*/ 512 w 664"/>
              <a:gd name="T57" fmla="*/ 248 h 548"/>
              <a:gd name="T58" fmla="*/ 452 w 664"/>
              <a:gd name="T59" fmla="*/ 170 h 548"/>
              <a:gd name="T60" fmla="*/ 432 w 664"/>
              <a:gd name="T61" fmla="*/ 138 h 548"/>
              <a:gd name="T62" fmla="*/ 406 w 664"/>
              <a:gd name="T63" fmla="*/ 72 h 548"/>
              <a:gd name="T64" fmla="*/ 398 w 664"/>
              <a:gd name="T65" fmla="*/ 32 h 548"/>
              <a:gd name="T66" fmla="*/ 374 w 664"/>
              <a:gd name="T67" fmla="*/ 0 h 548"/>
              <a:gd name="T68" fmla="*/ 350 w 664"/>
              <a:gd name="T69" fmla="*/ 36 h 548"/>
              <a:gd name="T70" fmla="*/ 330 w 664"/>
              <a:gd name="T71" fmla="*/ 64 h 548"/>
              <a:gd name="T72" fmla="*/ 294 w 664"/>
              <a:gd name="T73" fmla="*/ 48 h 548"/>
              <a:gd name="T74" fmla="*/ 278 w 664"/>
              <a:gd name="T75" fmla="*/ 92 h 548"/>
              <a:gd name="T76" fmla="*/ 154 w 664"/>
              <a:gd name="T77" fmla="*/ 96 h 548"/>
              <a:gd name="T78" fmla="*/ 102 w 664"/>
              <a:gd name="T79" fmla="*/ 80 h 548"/>
              <a:gd name="T80" fmla="*/ 64 w 664"/>
              <a:gd name="T81" fmla="*/ 96 h 548"/>
              <a:gd name="T82" fmla="*/ 24 w 664"/>
              <a:gd name="T83" fmla="*/ 86 h 5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64"/>
              <a:gd name="T127" fmla="*/ 0 h 548"/>
              <a:gd name="T128" fmla="*/ 664 w 664"/>
              <a:gd name="T129" fmla="*/ 548 h 5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64" h="548">
                <a:moveTo>
                  <a:pt x="0" y="104"/>
                </a:moveTo>
                <a:lnTo>
                  <a:pt x="6" y="120"/>
                </a:lnTo>
                <a:lnTo>
                  <a:pt x="24" y="144"/>
                </a:lnTo>
                <a:lnTo>
                  <a:pt x="50" y="160"/>
                </a:lnTo>
                <a:lnTo>
                  <a:pt x="72" y="164"/>
                </a:lnTo>
                <a:lnTo>
                  <a:pt x="94" y="184"/>
                </a:lnTo>
                <a:lnTo>
                  <a:pt x="104" y="204"/>
                </a:lnTo>
                <a:lnTo>
                  <a:pt x="126" y="220"/>
                </a:lnTo>
                <a:lnTo>
                  <a:pt x="132" y="240"/>
                </a:lnTo>
                <a:lnTo>
                  <a:pt x="112" y="274"/>
                </a:lnTo>
                <a:lnTo>
                  <a:pt x="110" y="288"/>
                </a:lnTo>
                <a:lnTo>
                  <a:pt x="118" y="300"/>
                </a:lnTo>
                <a:lnTo>
                  <a:pt x="118" y="328"/>
                </a:lnTo>
                <a:lnTo>
                  <a:pt x="126" y="336"/>
                </a:lnTo>
                <a:lnTo>
                  <a:pt x="144" y="336"/>
                </a:lnTo>
                <a:lnTo>
                  <a:pt x="160" y="344"/>
                </a:lnTo>
                <a:lnTo>
                  <a:pt x="182" y="344"/>
                </a:lnTo>
                <a:lnTo>
                  <a:pt x="200" y="370"/>
                </a:lnTo>
                <a:lnTo>
                  <a:pt x="186" y="384"/>
                </a:lnTo>
                <a:lnTo>
                  <a:pt x="188" y="398"/>
                </a:lnTo>
                <a:lnTo>
                  <a:pt x="202" y="408"/>
                </a:lnTo>
                <a:lnTo>
                  <a:pt x="194" y="416"/>
                </a:lnTo>
                <a:lnTo>
                  <a:pt x="192" y="432"/>
                </a:lnTo>
                <a:lnTo>
                  <a:pt x="182" y="442"/>
                </a:lnTo>
                <a:lnTo>
                  <a:pt x="182" y="506"/>
                </a:lnTo>
                <a:lnTo>
                  <a:pt x="202" y="516"/>
                </a:lnTo>
                <a:lnTo>
                  <a:pt x="226" y="514"/>
                </a:lnTo>
                <a:lnTo>
                  <a:pt x="242" y="486"/>
                </a:lnTo>
                <a:lnTo>
                  <a:pt x="258" y="474"/>
                </a:lnTo>
                <a:lnTo>
                  <a:pt x="266" y="486"/>
                </a:lnTo>
                <a:lnTo>
                  <a:pt x="266" y="498"/>
                </a:lnTo>
                <a:lnTo>
                  <a:pt x="298" y="488"/>
                </a:lnTo>
                <a:lnTo>
                  <a:pt x="302" y="480"/>
                </a:lnTo>
                <a:lnTo>
                  <a:pt x="328" y="482"/>
                </a:lnTo>
                <a:lnTo>
                  <a:pt x="346" y="500"/>
                </a:lnTo>
                <a:lnTo>
                  <a:pt x="346" y="514"/>
                </a:lnTo>
                <a:lnTo>
                  <a:pt x="378" y="516"/>
                </a:lnTo>
                <a:lnTo>
                  <a:pt x="414" y="538"/>
                </a:lnTo>
                <a:lnTo>
                  <a:pt x="442" y="546"/>
                </a:lnTo>
                <a:lnTo>
                  <a:pt x="490" y="540"/>
                </a:lnTo>
                <a:lnTo>
                  <a:pt x="518" y="540"/>
                </a:lnTo>
                <a:lnTo>
                  <a:pt x="528" y="548"/>
                </a:lnTo>
                <a:lnTo>
                  <a:pt x="558" y="536"/>
                </a:lnTo>
                <a:lnTo>
                  <a:pt x="582" y="540"/>
                </a:lnTo>
                <a:lnTo>
                  <a:pt x="602" y="546"/>
                </a:lnTo>
                <a:lnTo>
                  <a:pt x="620" y="534"/>
                </a:lnTo>
                <a:lnTo>
                  <a:pt x="646" y="506"/>
                </a:lnTo>
                <a:lnTo>
                  <a:pt x="664" y="506"/>
                </a:lnTo>
                <a:lnTo>
                  <a:pt x="660" y="492"/>
                </a:lnTo>
                <a:lnTo>
                  <a:pt x="652" y="456"/>
                </a:lnTo>
                <a:lnTo>
                  <a:pt x="648" y="438"/>
                </a:lnTo>
                <a:lnTo>
                  <a:pt x="600" y="390"/>
                </a:lnTo>
                <a:lnTo>
                  <a:pt x="590" y="372"/>
                </a:lnTo>
                <a:lnTo>
                  <a:pt x="584" y="342"/>
                </a:lnTo>
                <a:lnTo>
                  <a:pt x="568" y="334"/>
                </a:lnTo>
                <a:lnTo>
                  <a:pt x="574" y="310"/>
                </a:lnTo>
                <a:lnTo>
                  <a:pt x="544" y="288"/>
                </a:lnTo>
                <a:lnTo>
                  <a:pt x="512" y="248"/>
                </a:lnTo>
                <a:lnTo>
                  <a:pt x="492" y="218"/>
                </a:lnTo>
                <a:lnTo>
                  <a:pt x="452" y="170"/>
                </a:lnTo>
                <a:lnTo>
                  <a:pt x="438" y="144"/>
                </a:lnTo>
                <a:lnTo>
                  <a:pt x="432" y="138"/>
                </a:lnTo>
                <a:lnTo>
                  <a:pt x="432" y="110"/>
                </a:lnTo>
                <a:lnTo>
                  <a:pt x="406" y="72"/>
                </a:lnTo>
                <a:lnTo>
                  <a:pt x="398" y="54"/>
                </a:lnTo>
                <a:lnTo>
                  <a:pt x="398" y="32"/>
                </a:lnTo>
                <a:lnTo>
                  <a:pt x="384" y="10"/>
                </a:lnTo>
                <a:lnTo>
                  <a:pt x="374" y="0"/>
                </a:lnTo>
                <a:lnTo>
                  <a:pt x="350" y="0"/>
                </a:lnTo>
                <a:lnTo>
                  <a:pt x="350" y="36"/>
                </a:lnTo>
                <a:lnTo>
                  <a:pt x="342" y="66"/>
                </a:lnTo>
                <a:lnTo>
                  <a:pt x="330" y="64"/>
                </a:lnTo>
                <a:lnTo>
                  <a:pt x="316" y="48"/>
                </a:lnTo>
                <a:lnTo>
                  <a:pt x="294" y="48"/>
                </a:lnTo>
                <a:lnTo>
                  <a:pt x="278" y="60"/>
                </a:lnTo>
                <a:lnTo>
                  <a:pt x="278" y="92"/>
                </a:lnTo>
                <a:lnTo>
                  <a:pt x="270" y="98"/>
                </a:lnTo>
                <a:lnTo>
                  <a:pt x="154" y="96"/>
                </a:lnTo>
                <a:lnTo>
                  <a:pt x="136" y="82"/>
                </a:lnTo>
                <a:lnTo>
                  <a:pt x="102" y="80"/>
                </a:lnTo>
                <a:lnTo>
                  <a:pt x="92" y="94"/>
                </a:lnTo>
                <a:lnTo>
                  <a:pt x="64" y="96"/>
                </a:lnTo>
                <a:lnTo>
                  <a:pt x="50" y="84"/>
                </a:lnTo>
                <a:lnTo>
                  <a:pt x="24" y="86"/>
                </a:lnTo>
                <a:lnTo>
                  <a:pt x="0" y="104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3" name="Freeform 45"/>
          <p:cNvSpPr>
            <a:spLocks/>
          </p:cNvSpPr>
          <p:nvPr/>
        </p:nvSpPr>
        <p:spPr bwMode="gray">
          <a:xfrm>
            <a:off x="3831007" y="44624"/>
            <a:ext cx="3674786" cy="2212015"/>
          </a:xfrm>
          <a:custGeom>
            <a:avLst/>
            <a:gdLst>
              <a:gd name="T0" fmla="*/ 6 w 664"/>
              <a:gd name="T1" fmla="*/ 120 h 548"/>
              <a:gd name="T2" fmla="*/ 50 w 664"/>
              <a:gd name="T3" fmla="*/ 160 h 548"/>
              <a:gd name="T4" fmla="*/ 94 w 664"/>
              <a:gd name="T5" fmla="*/ 184 h 548"/>
              <a:gd name="T6" fmla="*/ 126 w 664"/>
              <a:gd name="T7" fmla="*/ 220 h 548"/>
              <a:gd name="T8" fmla="*/ 112 w 664"/>
              <a:gd name="T9" fmla="*/ 274 h 548"/>
              <a:gd name="T10" fmla="*/ 118 w 664"/>
              <a:gd name="T11" fmla="*/ 300 h 548"/>
              <a:gd name="T12" fmla="*/ 126 w 664"/>
              <a:gd name="T13" fmla="*/ 336 h 548"/>
              <a:gd name="T14" fmla="*/ 160 w 664"/>
              <a:gd name="T15" fmla="*/ 344 h 548"/>
              <a:gd name="T16" fmla="*/ 200 w 664"/>
              <a:gd name="T17" fmla="*/ 370 h 548"/>
              <a:gd name="T18" fmla="*/ 188 w 664"/>
              <a:gd name="T19" fmla="*/ 398 h 548"/>
              <a:gd name="T20" fmla="*/ 194 w 664"/>
              <a:gd name="T21" fmla="*/ 416 h 548"/>
              <a:gd name="T22" fmla="*/ 182 w 664"/>
              <a:gd name="T23" fmla="*/ 442 h 548"/>
              <a:gd name="T24" fmla="*/ 202 w 664"/>
              <a:gd name="T25" fmla="*/ 516 h 548"/>
              <a:gd name="T26" fmla="*/ 242 w 664"/>
              <a:gd name="T27" fmla="*/ 486 h 548"/>
              <a:gd name="T28" fmla="*/ 266 w 664"/>
              <a:gd name="T29" fmla="*/ 486 h 548"/>
              <a:gd name="T30" fmla="*/ 298 w 664"/>
              <a:gd name="T31" fmla="*/ 488 h 548"/>
              <a:gd name="T32" fmla="*/ 328 w 664"/>
              <a:gd name="T33" fmla="*/ 482 h 548"/>
              <a:gd name="T34" fmla="*/ 346 w 664"/>
              <a:gd name="T35" fmla="*/ 514 h 548"/>
              <a:gd name="T36" fmla="*/ 414 w 664"/>
              <a:gd name="T37" fmla="*/ 538 h 548"/>
              <a:gd name="T38" fmla="*/ 490 w 664"/>
              <a:gd name="T39" fmla="*/ 540 h 548"/>
              <a:gd name="T40" fmla="*/ 528 w 664"/>
              <a:gd name="T41" fmla="*/ 548 h 548"/>
              <a:gd name="T42" fmla="*/ 582 w 664"/>
              <a:gd name="T43" fmla="*/ 540 h 548"/>
              <a:gd name="T44" fmla="*/ 620 w 664"/>
              <a:gd name="T45" fmla="*/ 534 h 548"/>
              <a:gd name="T46" fmla="*/ 664 w 664"/>
              <a:gd name="T47" fmla="*/ 506 h 548"/>
              <a:gd name="T48" fmla="*/ 652 w 664"/>
              <a:gd name="T49" fmla="*/ 456 h 548"/>
              <a:gd name="T50" fmla="*/ 600 w 664"/>
              <a:gd name="T51" fmla="*/ 390 h 548"/>
              <a:gd name="T52" fmla="*/ 584 w 664"/>
              <a:gd name="T53" fmla="*/ 342 h 548"/>
              <a:gd name="T54" fmla="*/ 574 w 664"/>
              <a:gd name="T55" fmla="*/ 310 h 548"/>
              <a:gd name="T56" fmla="*/ 512 w 664"/>
              <a:gd name="T57" fmla="*/ 248 h 548"/>
              <a:gd name="T58" fmla="*/ 452 w 664"/>
              <a:gd name="T59" fmla="*/ 170 h 548"/>
              <a:gd name="T60" fmla="*/ 432 w 664"/>
              <a:gd name="T61" fmla="*/ 138 h 548"/>
              <a:gd name="T62" fmla="*/ 406 w 664"/>
              <a:gd name="T63" fmla="*/ 72 h 548"/>
              <a:gd name="T64" fmla="*/ 398 w 664"/>
              <a:gd name="T65" fmla="*/ 32 h 548"/>
              <a:gd name="T66" fmla="*/ 374 w 664"/>
              <a:gd name="T67" fmla="*/ 0 h 548"/>
              <a:gd name="T68" fmla="*/ 350 w 664"/>
              <a:gd name="T69" fmla="*/ 36 h 548"/>
              <a:gd name="T70" fmla="*/ 330 w 664"/>
              <a:gd name="T71" fmla="*/ 64 h 548"/>
              <a:gd name="T72" fmla="*/ 294 w 664"/>
              <a:gd name="T73" fmla="*/ 48 h 548"/>
              <a:gd name="T74" fmla="*/ 278 w 664"/>
              <a:gd name="T75" fmla="*/ 92 h 548"/>
              <a:gd name="T76" fmla="*/ 154 w 664"/>
              <a:gd name="T77" fmla="*/ 96 h 548"/>
              <a:gd name="T78" fmla="*/ 102 w 664"/>
              <a:gd name="T79" fmla="*/ 80 h 548"/>
              <a:gd name="T80" fmla="*/ 64 w 664"/>
              <a:gd name="T81" fmla="*/ 96 h 548"/>
              <a:gd name="T82" fmla="*/ 24 w 664"/>
              <a:gd name="T83" fmla="*/ 86 h 5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64"/>
              <a:gd name="T127" fmla="*/ 0 h 548"/>
              <a:gd name="T128" fmla="*/ 664 w 664"/>
              <a:gd name="T129" fmla="*/ 548 h 5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64" h="548">
                <a:moveTo>
                  <a:pt x="0" y="104"/>
                </a:moveTo>
                <a:lnTo>
                  <a:pt x="6" y="120"/>
                </a:lnTo>
                <a:lnTo>
                  <a:pt x="24" y="144"/>
                </a:lnTo>
                <a:lnTo>
                  <a:pt x="50" y="160"/>
                </a:lnTo>
                <a:lnTo>
                  <a:pt x="72" y="164"/>
                </a:lnTo>
                <a:lnTo>
                  <a:pt x="94" y="184"/>
                </a:lnTo>
                <a:lnTo>
                  <a:pt x="104" y="204"/>
                </a:lnTo>
                <a:lnTo>
                  <a:pt x="126" y="220"/>
                </a:lnTo>
                <a:lnTo>
                  <a:pt x="132" y="240"/>
                </a:lnTo>
                <a:lnTo>
                  <a:pt x="112" y="274"/>
                </a:lnTo>
                <a:lnTo>
                  <a:pt x="110" y="288"/>
                </a:lnTo>
                <a:lnTo>
                  <a:pt x="118" y="300"/>
                </a:lnTo>
                <a:lnTo>
                  <a:pt x="118" y="328"/>
                </a:lnTo>
                <a:lnTo>
                  <a:pt x="126" y="336"/>
                </a:lnTo>
                <a:lnTo>
                  <a:pt x="144" y="336"/>
                </a:lnTo>
                <a:lnTo>
                  <a:pt x="160" y="344"/>
                </a:lnTo>
                <a:lnTo>
                  <a:pt x="182" y="344"/>
                </a:lnTo>
                <a:lnTo>
                  <a:pt x="200" y="370"/>
                </a:lnTo>
                <a:lnTo>
                  <a:pt x="186" y="384"/>
                </a:lnTo>
                <a:lnTo>
                  <a:pt x="188" y="398"/>
                </a:lnTo>
                <a:lnTo>
                  <a:pt x="202" y="408"/>
                </a:lnTo>
                <a:lnTo>
                  <a:pt x="194" y="416"/>
                </a:lnTo>
                <a:lnTo>
                  <a:pt x="192" y="432"/>
                </a:lnTo>
                <a:lnTo>
                  <a:pt x="182" y="442"/>
                </a:lnTo>
                <a:lnTo>
                  <a:pt x="182" y="506"/>
                </a:lnTo>
                <a:lnTo>
                  <a:pt x="202" y="516"/>
                </a:lnTo>
                <a:lnTo>
                  <a:pt x="226" y="514"/>
                </a:lnTo>
                <a:lnTo>
                  <a:pt x="242" y="486"/>
                </a:lnTo>
                <a:lnTo>
                  <a:pt x="258" y="474"/>
                </a:lnTo>
                <a:lnTo>
                  <a:pt x="266" y="486"/>
                </a:lnTo>
                <a:lnTo>
                  <a:pt x="266" y="498"/>
                </a:lnTo>
                <a:lnTo>
                  <a:pt x="298" y="488"/>
                </a:lnTo>
                <a:lnTo>
                  <a:pt x="302" y="480"/>
                </a:lnTo>
                <a:lnTo>
                  <a:pt x="328" y="482"/>
                </a:lnTo>
                <a:lnTo>
                  <a:pt x="346" y="500"/>
                </a:lnTo>
                <a:lnTo>
                  <a:pt x="346" y="514"/>
                </a:lnTo>
                <a:lnTo>
                  <a:pt x="378" y="516"/>
                </a:lnTo>
                <a:lnTo>
                  <a:pt x="414" y="538"/>
                </a:lnTo>
                <a:lnTo>
                  <a:pt x="442" y="546"/>
                </a:lnTo>
                <a:lnTo>
                  <a:pt x="490" y="540"/>
                </a:lnTo>
                <a:lnTo>
                  <a:pt x="518" y="540"/>
                </a:lnTo>
                <a:lnTo>
                  <a:pt x="528" y="548"/>
                </a:lnTo>
                <a:lnTo>
                  <a:pt x="558" y="536"/>
                </a:lnTo>
                <a:lnTo>
                  <a:pt x="582" y="540"/>
                </a:lnTo>
                <a:lnTo>
                  <a:pt x="602" y="546"/>
                </a:lnTo>
                <a:lnTo>
                  <a:pt x="620" y="534"/>
                </a:lnTo>
                <a:lnTo>
                  <a:pt x="646" y="506"/>
                </a:lnTo>
                <a:lnTo>
                  <a:pt x="664" y="506"/>
                </a:lnTo>
                <a:lnTo>
                  <a:pt x="660" y="492"/>
                </a:lnTo>
                <a:lnTo>
                  <a:pt x="652" y="456"/>
                </a:lnTo>
                <a:lnTo>
                  <a:pt x="648" y="438"/>
                </a:lnTo>
                <a:lnTo>
                  <a:pt x="600" y="390"/>
                </a:lnTo>
                <a:lnTo>
                  <a:pt x="590" y="372"/>
                </a:lnTo>
                <a:lnTo>
                  <a:pt x="584" y="342"/>
                </a:lnTo>
                <a:lnTo>
                  <a:pt x="568" y="334"/>
                </a:lnTo>
                <a:lnTo>
                  <a:pt x="574" y="310"/>
                </a:lnTo>
                <a:lnTo>
                  <a:pt x="544" y="288"/>
                </a:lnTo>
                <a:lnTo>
                  <a:pt x="512" y="248"/>
                </a:lnTo>
                <a:lnTo>
                  <a:pt x="492" y="218"/>
                </a:lnTo>
                <a:lnTo>
                  <a:pt x="452" y="170"/>
                </a:lnTo>
                <a:lnTo>
                  <a:pt x="438" y="144"/>
                </a:lnTo>
                <a:lnTo>
                  <a:pt x="432" y="138"/>
                </a:lnTo>
                <a:lnTo>
                  <a:pt x="432" y="110"/>
                </a:lnTo>
                <a:lnTo>
                  <a:pt x="406" y="72"/>
                </a:lnTo>
                <a:lnTo>
                  <a:pt x="398" y="54"/>
                </a:lnTo>
                <a:lnTo>
                  <a:pt x="398" y="32"/>
                </a:lnTo>
                <a:lnTo>
                  <a:pt x="384" y="10"/>
                </a:lnTo>
                <a:lnTo>
                  <a:pt x="374" y="0"/>
                </a:lnTo>
                <a:lnTo>
                  <a:pt x="350" y="0"/>
                </a:lnTo>
                <a:lnTo>
                  <a:pt x="350" y="36"/>
                </a:lnTo>
                <a:lnTo>
                  <a:pt x="342" y="66"/>
                </a:lnTo>
                <a:lnTo>
                  <a:pt x="330" y="64"/>
                </a:lnTo>
                <a:lnTo>
                  <a:pt x="316" y="48"/>
                </a:lnTo>
                <a:lnTo>
                  <a:pt x="294" y="48"/>
                </a:lnTo>
                <a:lnTo>
                  <a:pt x="278" y="60"/>
                </a:lnTo>
                <a:lnTo>
                  <a:pt x="278" y="92"/>
                </a:lnTo>
                <a:lnTo>
                  <a:pt x="270" y="98"/>
                </a:lnTo>
                <a:lnTo>
                  <a:pt x="154" y="96"/>
                </a:lnTo>
                <a:lnTo>
                  <a:pt x="136" y="82"/>
                </a:lnTo>
                <a:lnTo>
                  <a:pt x="102" y="80"/>
                </a:lnTo>
                <a:lnTo>
                  <a:pt x="92" y="94"/>
                </a:lnTo>
                <a:lnTo>
                  <a:pt x="64" y="96"/>
                </a:lnTo>
                <a:lnTo>
                  <a:pt x="50" y="84"/>
                </a:lnTo>
                <a:lnTo>
                  <a:pt x="24" y="86"/>
                </a:lnTo>
                <a:lnTo>
                  <a:pt x="0" y="104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4" name="Freeform 46"/>
          <p:cNvSpPr>
            <a:spLocks/>
          </p:cNvSpPr>
          <p:nvPr/>
        </p:nvSpPr>
        <p:spPr bwMode="gray">
          <a:xfrm>
            <a:off x="1882929" y="1877206"/>
            <a:ext cx="985108" cy="314849"/>
          </a:xfrm>
          <a:custGeom>
            <a:avLst/>
            <a:gdLst>
              <a:gd name="T0" fmla="*/ 0 w 178"/>
              <a:gd name="T1" fmla="*/ 44 h 78"/>
              <a:gd name="T2" fmla="*/ 6 w 178"/>
              <a:gd name="T3" fmla="*/ 24 h 78"/>
              <a:gd name="T4" fmla="*/ 20 w 178"/>
              <a:gd name="T5" fmla="*/ 8 h 78"/>
              <a:gd name="T6" fmla="*/ 32 w 178"/>
              <a:gd name="T7" fmla="*/ 2 h 78"/>
              <a:gd name="T8" fmla="*/ 64 w 178"/>
              <a:gd name="T9" fmla="*/ 4 h 78"/>
              <a:gd name="T10" fmla="*/ 74 w 178"/>
              <a:gd name="T11" fmla="*/ 12 h 78"/>
              <a:gd name="T12" fmla="*/ 88 w 178"/>
              <a:gd name="T13" fmla="*/ 0 h 78"/>
              <a:gd name="T14" fmla="*/ 108 w 178"/>
              <a:gd name="T15" fmla="*/ 0 h 78"/>
              <a:gd name="T16" fmla="*/ 126 w 178"/>
              <a:gd name="T17" fmla="*/ 8 h 78"/>
              <a:gd name="T18" fmla="*/ 138 w 178"/>
              <a:gd name="T19" fmla="*/ 0 h 78"/>
              <a:gd name="T20" fmla="*/ 166 w 178"/>
              <a:gd name="T21" fmla="*/ 2 h 78"/>
              <a:gd name="T22" fmla="*/ 178 w 178"/>
              <a:gd name="T23" fmla="*/ 10 h 78"/>
              <a:gd name="T24" fmla="*/ 174 w 178"/>
              <a:gd name="T25" fmla="*/ 28 h 78"/>
              <a:gd name="T26" fmla="*/ 160 w 178"/>
              <a:gd name="T27" fmla="*/ 38 h 78"/>
              <a:gd name="T28" fmla="*/ 138 w 178"/>
              <a:gd name="T29" fmla="*/ 38 h 78"/>
              <a:gd name="T30" fmla="*/ 108 w 178"/>
              <a:gd name="T31" fmla="*/ 62 h 78"/>
              <a:gd name="T32" fmla="*/ 88 w 178"/>
              <a:gd name="T33" fmla="*/ 78 h 78"/>
              <a:gd name="T34" fmla="*/ 70 w 178"/>
              <a:gd name="T35" fmla="*/ 74 h 78"/>
              <a:gd name="T36" fmla="*/ 52 w 178"/>
              <a:gd name="T37" fmla="*/ 58 h 78"/>
              <a:gd name="T38" fmla="*/ 30 w 178"/>
              <a:gd name="T39" fmla="*/ 62 h 78"/>
              <a:gd name="T40" fmla="*/ 20 w 178"/>
              <a:gd name="T41" fmla="*/ 68 h 78"/>
              <a:gd name="T42" fmla="*/ 6 w 178"/>
              <a:gd name="T43" fmla="*/ 56 h 78"/>
              <a:gd name="T44" fmla="*/ 0 w 178"/>
              <a:gd name="T45" fmla="*/ 44 h 7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8"/>
              <a:gd name="T70" fmla="*/ 0 h 78"/>
              <a:gd name="T71" fmla="*/ 178 w 178"/>
              <a:gd name="T72" fmla="*/ 78 h 7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8" h="78">
                <a:moveTo>
                  <a:pt x="0" y="44"/>
                </a:moveTo>
                <a:lnTo>
                  <a:pt x="6" y="24"/>
                </a:lnTo>
                <a:lnTo>
                  <a:pt x="20" y="8"/>
                </a:lnTo>
                <a:lnTo>
                  <a:pt x="32" y="2"/>
                </a:lnTo>
                <a:lnTo>
                  <a:pt x="64" y="4"/>
                </a:lnTo>
                <a:lnTo>
                  <a:pt x="74" y="12"/>
                </a:lnTo>
                <a:lnTo>
                  <a:pt x="88" y="0"/>
                </a:lnTo>
                <a:lnTo>
                  <a:pt x="108" y="0"/>
                </a:lnTo>
                <a:lnTo>
                  <a:pt x="126" y="8"/>
                </a:lnTo>
                <a:lnTo>
                  <a:pt x="138" y="0"/>
                </a:lnTo>
                <a:lnTo>
                  <a:pt x="166" y="2"/>
                </a:lnTo>
                <a:lnTo>
                  <a:pt x="178" y="10"/>
                </a:lnTo>
                <a:lnTo>
                  <a:pt x="174" y="28"/>
                </a:lnTo>
                <a:lnTo>
                  <a:pt x="160" y="38"/>
                </a:lnTo>
                <a:lnTo>
                  <a:pt x="138" y="38"/>
                </a:lnTo>
                <a:lnTo>
                  <a:pt x="108" y="62"/>
                </a:lnTo>
                <a:lnTo>
                  <a:pt x="88" y="78"/>
                </a:lnTo>
                <a:lnTo>
                  <a:pt x="70" y="74"/>
                </a:lnTo>
                <a:lnTo>
                  <a:pt x="52" y="58"/>
                </a:lnTo>
                <a:lnTo>
                  <a:pt x="30" y="62"/>
                </a:lnTo>
                <a:lnTo>
                  <a:pt x="20" y="68"/>
                </a:lnTo>
                <a:lnTo>
                  <a:pt x="6" y="56"/>
                </a:lnTo>
                <a:lnTo>
                  <a:pt x="0" y="44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5" name="Freeform 47"/>
          <p:cNvSpPr>
            <a:spLocks/>
          </p:cNvSpPr>
          <p:nvPr/>
        </p:nvSpPr>
        <p:spPr bwMode="gray">
          <a:xfrm>
            <a:off x="1882929" y="1877206"/>
            <a:ext cx="985108" cy="314849"/>
          </a:xfrm>
          <a:custGeom>
            <a:avLst/>
            <a:gdLst>
              <a:gd name="T0" fmla="*/ 0 w 178"/>
              <a:gd name="T1" fmla="*/ 44 h 78"/>
              <a:gd name="T2" fmla="*/ 6 w 178"/>
              <a:gd name="T3" fmla="*/ 24 h 78"/>
              <a:gd name="T4" fmla="*/ 20 w 178"/>
              <a:gd name="T5" fmla="*/ 8 h 78"/>
              <a:gd name="T6" fmla="*/ 32 w 178"/>
              <a:gd name="T7" fmla="*/ 2 h 78"/>
              <a:gd name="T8" fmla="*/ 64 w 178"/>
              <a:gd name="T9" fmla="*/ 4 h 78"/>
              <a:gd name="T10" fmla="*/ 74 w 178"/>
              <a:gd name="T11" fmla="*/ 12 h 78"/>
              <a:gd name="T12" fmla="*/ 88 w 178"/>
              <a:gd name="T13" fmla="*/ 0 h 78"/>
              <a:gd name="T14" fmla="*/ 108 w 178"/>
              <a:gd name="T15" fmla="*/ 0 h 78"/>
              <a:gd name="T16" fmla="*/ 126 w 178"/>
              <a:gd name="T17" fmla="*/ 8 h 78"/>
              <a:gd name="T18" fmla="*/ 138 w 178"/>
              <a:gd name="T19" fmla="*/ 0 h 78"/>
              <a:gd name="T20" fmla="*/ 166 w 178"/>
              <a:gd name="T21" fmla="*/ 2 h 78"/>
              <a:gd name="T22" fmla="*/ 178 w 178"/>
              <a:gd name="T23" fmla="*/ 10 h 78"/>
              <a:gd name="T24" fmla="*/ 174 w 178"/>
              <a:gd name="T25" fmla="*/ 28 h 78"/>
              <a:gd name="T26" fmla="*/ 160 w 178"/>
              <a:gd name="T27" fmla="*/ 38 h 78"/>
              <a:gd name="T28" fmla="*/ 138 w 178"/>
              <a:gd name="T29" fmla="*/ 38 h 78"/>
              <a:gd name="T30" fmla="*/ 108 w 178"/>
              <a:gd name="T31" fmla="*/ 62 h 78"/>
              <a:gd name="T32" fmla="*/ 88 w 178"/>
              <a:gd name="T33" fmla="*/ 78 h 78"/>
              <a:gd name="T34" fmla="*/ 70 w 178"/>
              <a:gd name="T35" fmla="*/ 74 h 78"/>
              <a:gd name="T36" fmla="*/ 52 w 178"/>
              <a:gd name="T37" fmla="*/ 58 h 78"/>
              <a:gd name="T38" fmla="*/ 30 w 178"/>
              <a:gd name="T39" fmla="*/ 62 h 78"/>
              <a:gd name="T40" fmla="*/ 20 w 178"/>
              <a:gd name="T41" fmla="*/ 68 h 78"/>
              <a:gd name="T42" fmla="*/ 6 w 178"/>
              <a:gd name="T43" fmla="*/ 56 h 78"/>
              <a:gd name="T44" fmla="*/ 0 w 178"/>
              <a:gd name="T45" fmla="*/ 44 h 7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8"/>
              <a:gd name="T70" fmla="*/ 0 h 78"/>
              <a:gd name="T71" fmla="*/ 178 w 178"/>
              <a:gd name="T72" fmla="*/ 78 h 7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8" h="78">
                <a:moveTo>
                  <a:pt x="0" y="44"/>
                </a:moveTo>
                <a:lnTo>
                  <a:pt x="6" y="24"/>
                </a:lnTo>
                <a:lnTo>
                  <a:pt x="20" y="8"/>
                </a:lnTo>
                <a:lnTo>
                  <a:pt x="32" y="2"/>
                </a:lnTo>
                <a:lnTo>
                  <a:pt x="64" y="4"/>
                </a:lnTo>
                <a:lnTo>
                  <a:pt x="74" y="12"/>
                </a:lnTo>
                <a:lnTo>
                  <a:pt x="88" y="0"/>
                </a:lnTo>
                <a:lnTo>
                  <a:pt x="108" y="0"/>
                </a:lnTo>
                <a:lnTo>
                  <a:pt x="126" y="8"/>
                </a:lnTo>
                <a:lnTo>
                  <a:pt x="138" y="0"/>
                </a:lnTo>
                <a:lnTo>
                  <a:pt x="166" y="2"/>
                </a:lnTo>
                <a:lnTo>
                  <a:pt x="178" y="10"/>
                </a:lnTo>
                <a:lnTo>
                  <a:pt x="174" y="28"/>
                </a:lnTo>
                <a:lnTo>
                  <a:pt x="160" y="38"/>
                </a:lnTo>
                <a:lnTo>
                  <a:pt x="138" y="38"/>
                </a:lnTo>
                <a:lnTo>
                  <a:pt x="108" y="62"/>
                </a:lnTo>
                <a:lnTo>
                  <a:pt x="88" y="78"/>
                </a:lnTo>
                <a:lnTo>
                  <a:pt x="70" y="74"/>
                </a:lnTo>
                <a:lnTo>
                  <a:pt x="52" y="58"/>
                </a:lnTo>
                <a:lnTo>
                  <a:pt x="30" y="62"/>
                </a:lnTo>
                <a:lnTo>
                  <a:pt x="20" y="68"/>
                </a:lnTo>
                <a:lnTo>
                  <a:pt x="6" y="56"/>
                </a:lnTo>
                <a:lnTo>
                  <a:pt x="0" y="44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6" name="Freeform 48"/>
          <p:cNvSpPr>
            <a:spLocks/>
          </p:cNvSpPr>
          <p:nvPr/>
        </p:nvSpPr>
        <p:spPr bwMode="gray">
          <a:xfrm>
            <a:off x="2104301" y="2216273"/>
            <a:ext cx="2567923" cy="1630755"/>
          </a:xfrm>
          <a:custGeom>
            <a:avLst/>
            <a:gdLst>
              <a:gd name="T0" fmla="*/ 220 w 464"/>
              <a:gd name="T1" fmla="*/ 62 h 404"/>
              <a:gd name="T2" fmla="*/ 270 w 464"/>
              <a:gd name="T3" fmla="*/ 56 h 404"/>
              <a:gd name="T4" fmla="*/ 326 w 464"/>
              <a:gd name="T5" fmla="*/ 48 h 404"/>
              <a:gd name="T6" fmla="*/ 366 w 464"/>
              <a:gd name="T7" fmla="*/ 62 h 404"/>
              <a:gd name="T8" fmla="*/ 394 w 464"/>
              <a:gd name="T9" fmla="*/ 104 h 404"/>
              <a:gd name="T10" fmla="*/ 372 w 464"/>
              <a:gd name="T11" fmla="*/ 122 h 404"/>
              <a:gd name="T12" fmla="*/ 356 w 464"/>
              <a:gd name="T13" fmla="*/ 160 h 404"/>
              <a:gd name="T14" fmla="*/ 384 w 464"/>
              <a:gd name="T15" fmla="*/ 220 h 404"/>
              <a:gd name="T16" fmla="*/ 352 w 464"/>
              <a:gd name="T17" fmla="*/ 300 h 404"/>
              <a:gd name="T18" fmla="*/ 400 w 464"/>
              <a:gd name="T19" fmla="*/ 324 h 404"/>
              <a:gd name="T20" fmla="*/ 444 w 464"/>
              <a:gd name="T21" fmla="*/ 312 h 404"/>
              <a:gd name="T22" fmla="*/ 458 w 464"/>
              <a:gd name="T23" fmla="*/ 370 h 404"/>
              <a:gd name="T24" fmla="*/ 462 w 464"/>
              <a:gd name="T25" fmla="*/ 390 h 404"/>
              <a:gd name="T26" fmla="*/ 410 w 464"/>
              <a:gd name="T27" fmla="*/ 404 h 404"/>
              <a:gd name="T28" fmla="*/ 372 w 464"/>
              <a:gd name="T29" fmla="*/ 354 h 404"/>
              <a:gd name="T30" fmla="*/ 320 w 464"/>
              <a:gd name="T31" fmla="*/ 374 h 404"/>
              <a:gd name="T32" fmla="*/ 286 w 464"/>
              <a:gd name="T33" fmla="*/ 370 h 404"/>
              <a:gd name="T34" fmla="*/ 272 w 464"/>
              <a:gd name="T35" fmla="*/ 336 h 404"/>
              <a:gd name="T36" fmla="*/ 236 w 464"/>
              <a:gd name="T37" fmla="*/ 350 h 404"/>
              <a:gd name="T38" fmla="*/ 208 w 464"/>
              <a:gd name="T39" fmla="*/ 388 h 404"/>
              <a:gd name="T40" fmla="*/ 160 w 464"/>
              <a:gd name="T41" fmla="*/ 398 h 404"/>
              <a:gd name="T42" fmla="*/ 136 w 464"/>
              <a:gd name="T43" fmla="*/ 352 h 404"/>
              <a:gd name="T44" fmla="*/ 116 w 464"/>
              <a:gd name="T45" fmla="*/ 340 h 404"/>
              <a:gd name="T46" fmla="*/ 134 w 464"/>
              <a:gd name="T47" fmla="*/ 298 h 404"/>
              <a:gd name="T48" fmla="*/ 106 w 464"/>
              <a:gd name="T49" fmla="*/ 264 h 404"/>
              <a:gd name="T50" fmla="*/ 54 w 464"/>
              <a:gd name="T51" fmla="*/ 242 h 404"/>
              <a:gd name="T52" fmla="*/ 64 w 464"/>
              <a:gd name="T53" fmla="*/ 206 h 404"/>
              <a:gd name="T54" fmla="*/ 48 w 464"/>
              <a:gd name="T55" fmla="*/ 172 h 404"/>
              <a:gd name="T56" fmla="*/ 30 w 464"/>
              <a:gd name="T57" fmla="*/ 158 h 404"/>
              <a:gd name="T58" fmla="*/ 0 w 464"/>
              <a:gd name="T59" fmla="*/ 146 h 404"/>
              <a:gd name="T60" fmla="*/ 8 w 464"/>
              <a:gd name="T61" fmla="*/ 112 h 404"/>
              <a:gd name="T62" fmla="*/ 52 w 464"/>
              <a:gd name="T63" fmla="*/ 44 h 404"/>
              <a:gd name="T64" fmla="*/ 92 w 464"/>
              <a:gd name="T65" fmla="*/ 0 h 404"/>
              <a:gd name="T66" fmla="*/ 152 w 464"/>
              <a:gd name="T67" fmla="*/ 20 h 404"/>
              <a:gd name="T68" fmla="*/ 176 w 464"/>
              <a:gd name="T69" fmla="*/ 36 h 40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64"/>
              <a:gd name="T106" fmla="*/ 0 h 404"/>
              <a:gd name="T107" fmla="*/ 464 w 464"/>
              <a:gd name="T108" fmla="*/ 404 h 40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64" h="404">
                <a:moveTo>
                  <a:pt x="184" y="28"/>
                </a:moveTo>
                <a:lnTo>
                  <a:pt x="220" y="62"/>
                </a:lnTo>
                <a:lnTo>
                  <a:pt x="242" y="66"/>
                </a:lnTo>
                <a:lnTo>
                  <a:pt x="270" y="56"/>
                </a:lnTo>
                <a:lnTo>
                  <a:pt x="292" y="50"/>
                </a:lnTo>
                <a:lnTo>
                  <a:pt x="326" y="48"/>
                </a:lnTo>
                <a:lnTo>
                  <a:pt x="350" y="62"/>
                </a:lnTo>
                <a:lnTo>
                  <a:pt x="366" y="62"/>
                </a:lnTo>
                <a:lnTo>
                  <a:pt x="370" y="78"/>
                </a:lnTo>
                <a:lnTo>
                  <a:pt x="394" y="104"/>
                </a:lnTo>
                <a:lnTo>
                  <a:pt x="400" y="122"/>
                </a:lnTo>
                <a:lnTo>
                  <a:pt x="372" y="122"/>
                </a:lnTo>
                <a:lnTo>
                  <a:pt x="356" y="140"/>
                </a:lnTo>
                <a:lnTo>
                  <a:pt x="356" y="160"/>
                </a:lnTo>
                <a:lnTo>
                  <a:pt x="384" y="194"/>
                </a:lnTo>
                <a:lnTo>
                  <a:pt x="384" y="220"/>
                </a:lnTo>
                <a:lnTo>
                  <a:pt x="352" y="260"/>
                </a:lnTo>
                <a:lnTo>
                  <a:pt x="352" y="300"/>
                </a:lnTo>
                <a:lnTo>
                  <a:pt x="378" y="320"/>
                </a:lnTo>
                <a:lnTo>
                  <a:pt x="400" y="324"/>
                </a:lnTo>
                <a:lnTo>
                  <a:pt x="418" y="312"/>
                </a:lnTo>
                <a:lnTo>
                  <a:pt x="444" y="312"/>
                </a:lnTo>
                <a:lnTo>
                  <a:pt x="448" y="346"/>
                </a:lnTo>
                <a:lnTo>
                  <a:pt x="458" y="370"/>
                </a:lnTo>
                <a:lnTo>
                  <a:pt x="464" y="376"/>
                </a:lnTo>
                <a:lnTo>
                  <a:pt x="462" y="390"/>
                </a:lnTo>
                <a:lnTo>
                  <a:pt x="438" y="404"/>
                </a:lnTo>
                <a:lnTo>
                  <a:pt x="410" y="404"/>
                </a:lnTo>
                <a:lnTo>
                  <a:pt x="390" y="382"/>
                </a:lnTo>
                <a:lnTo>
                  <a:pt x="372" y="354"/>
                </a:lnTo>
                <a:lnTo>
                  <a:pt x="338" y="358"/>
                </a:lnTo>
                <a:lnTo>
                  <a:pt x="320" y="374"/>
                </a:lnTo>
                <a:lnTo>
                  <a:pt x="304" y="382"/>
                </a:lnTo>
                <a:lnTo>
                  <a:pt x="286" y="370"/>
                </a:lnTo>
                <a:lnTo>
                  <a:pt x="288" y="346"/>
                </a:lnTo>
                <a:lnTo>
                  <a:pt x="272" y="336"/>
                </a:lnTo>
                <a:lnTo>
                  <a:pt x="244" y="338"/>
                </a:lnTo>
                <a:lnTo>
                  <a:pt x="236" y="350"/>
                </a:lnTo>
                <a:lnTo>
                  <a:pt x="236" y="368"/>
                </a:lnTo>
                <a:lnTo>
                  <a:pt x="208" y="388"/>
                </a:lnTo>
                <a:lnTo>
                  <a:pt x="186" y="400"/>
                </a:lnTo>
                <a:lnTo>
                  <a:pt x="160" y="398"/>
                </a:lnTo>
                <a:lnTo>
                  <a:pt x="160" y="374"/>
                </a:lnTo>
                <a:lnTo>
                  <a:pt x="136" y="352"/>
                </a:lnTo>
                <a:lnTo>
                  <a:pt x="126" y="352"/>
                </a:lnTo>
                <a:lnTo>
                  <a:pt x="116" y="340"/>
                </a:lnTo>
                <a:lnTo>
                  <a:pt x="118" y="312"/>
                </a:lnTo>
                <a:lnTo>
                  <a:pt x="134" y="298"/>
                </a:lnTo>
                <a:lnTo>
                  <a:pt x="120" y="270"/>
                </a:lnTo>
                <a:lnTo>
                  <a:pt x="106" y="264"/>
                </a:lnTo>
                <a:lnTo>
                  <a:pt x="76" y="262"/>
                </a:lnTo>
                <a:lnTo>
                  <a:pt x="54" y="242"/>
                </a:lnTo>
                <a:lnTo>
                  <a:pt x="56" y="212"/>
                </a:lnTo>
                <a:lnTo>
                  <a:pt x="64" y="206"/>
                </a:lnTo>
                <a:lnTo>
                  <a:pt x="64" y="182"/>
                </a:lnTo>
                <a:lnTo>
                  <a:pt x="48" y="172"/>
                </a:lnTo>
                <a:lnTo>
                  <a:pt x="46" y="140"/>
                </a:lnTo>
                <a:lnTo>
                  <a:pt x="30" y="158"/>
                </a:lnTo>
                <a:lnTo>
                  <a:pt x="10" y="162"/>
                </a:lnTo>
                <a:lnTo>
                  <a:pt x="0" y="146"/>
                </a:lnTo>
                <a:lnTo>
                  <a:pt x="2" y="120"/>
                </a:lnTo>
                <a:lnTo>
                  <a:pt x="8" y="112"/>
                </a:lnTo>
                <a:lnTo>
                  <a:pt x="8" y="86"/>
                </a:lnTo>
                <a:lnTo>
                  <a:pt x="52" y="44"/>
                </a:lnTo>
                <a:lnTo>
                  <a:pt x="80" y="18"/>
                </a:lnTo>
                <a:lnTo>
                  <a:pt x="92" y="0"/>
                </a:lnTo>
                <a:lnTo>
                  <a:pt x="134" y="4"/>
                </a:lnTo>
                <a:lnTo>
                  <a:pt x="152" y="20"/>
                </a:lnTo>
                <a:lnTo>
                  <a:pt x="162" y="38"/>
                </a:lnTo>
                <a:lnTo>
                  <a:pt x="176" y="36"/>
                </a:lnTo>
                <a:lnTo>
                  <a:pt x="184" y="28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7" name="Freeform 49"/>
          <p:cNvSpPr>
            <a:spLocks/>
          </p:cNvSpPr>
          <p:nvPr/>
        </p:nvSpPr>
        <p:spPr bwMode="gray">
          <a:xfrm>
            <a:off x="2104301" y="2216273"/>
            <a:ext cx="2567923" cy="1630755"/>
          </a:xfrm>
          <a:custGeom>
            <a:avLst/>
            <a:gdLst>
              <a:gd name="T0" fmla="*/ 220 w 464"/>
              <a:gd name="T1" fmla="*/ 62 h 404"/>
              <a:gd name="T2" fmla="*/ 270 w 464"/>
              <a:gd name="T3" fmla="*/ 56 h 404"/>
              <a:gd name="T4" fmla="*/ 326 w 464"/>
              <a:gd name="T5" fmla="*/ 48 h 404"/>
              <a:gd name="T6" fmla="*/ 366 w 464"/>
              <a:gd name="T7" fmla="*/ 62 h 404"/>
              <a:gd name="T8" fmla="*/ 394 w 464"/>
              <a:gd name="T9" fmla="*/ 104 h 404"/>
              <a:gd name="T10" fmla="*/ 372 w 464"/>
              <a:gd name="T11" fmla="*/ 122 h 404"/>
              <a:gd name="T12" fmla="*/ 356 w 464"/>
              <a:gd name="T13" fmla="*/ 160 h 404"/>
              <a:gd name="T14" fmla="*/ 384 w 464"/>
              <a:gd name="T15" fmla="*/ 220 h 404"/>
              <a:gd name="T16" fmla="*/ 352 w 464"/>
              <a:gd name="T17" fmla="*/ 300 h 404"/>
              <a:gd name="T18" fmla="*/ 400 w 464"/>
              <a:gd name="T19" fmla="*/ 324 h 404"/>
              <a:gd name="T20" fmla="*/ 444 w 464"/>
              <a:gd name="T21" fmla="*/ 312 h 404"/>
              <a:gd name="T22" fmla="*/ 458 w 464"/>
              <a:gd name="T23" fmla="*/ 370 h 404"/>
              <a:gd name="T24" fmla="*/ 462 w 464"/>
              <a:gd name="T25" fmla="*/ 390 h 404"/>
              <a:gd name="T26" fmla="*/ 410 w 464"/>
              <a:gd name="T27" fmla="*/ 404 h 404"/>
              <a:gd name="T28" fmla="*/ 372 w 464"/>
              <a:gd name="T29" fmla="*/ 354 h 404"/>
              <a:gd name="T30" fmla="*/ 320 w 464"/>
              <a:gd name="T31" fmla="*/ 374 h 404"/>
              <a:gd name="T32" fmla="*/ 286 w 464"/>
              <a:gd name="T33" fmla="*/ 370 h 404"/>
              <a:gd name="T34" fmla="*/ 272 w 464"/>
              <a:gd name="T35" fmla="*/ 336 h 404"/>
              <a:gd name="T36" fmla="*/ 236 w 464"/>
              <a:gd name="T37" fmla="*/ 350 h 404"/>
              <a:gd name="T38" fmla="*/ 208 w 464"/>
              <a:gd name="T39" fmla="*/ 388 h 404"/>
              <a:gd name="T40" fmla="*/ 160 w 464"/>
              <a:gd name="T41" fmla="*/ 398 h 404"/>
              <a:gd name="T42" fmla="*/ 136 w 464"/>
              <a:gd name="T43" fmla="*/ 352 h 404"/>
              <a:gd name="T44" fmla="*/ 116 w 464"/>
              <a:gd name="T45" fmla="*/ 340 h 404"/>
              <a:gd name="T46" fmla="*/ 134 w 464"/>
              <a:gd name="T47" fmla="*/ 298 h 404"/>
              <a:gd name="T48" fmla="*/ 106 w 464"/>
              <a:gd name="T49" fmla="*/ 264 h 404"/>
              <a:gd name="T50" fmla="*/ 54 w 464"/>
              <a:gd name="T51" fmla="*/ 242 h 404"/>
              <a:gd name="T52" fmla="*/ 64 w 464"/>
              <a:gd name="T53" fmla="*/ 206 h 404"/>
              <a:gd name="T54" fmla="*/ 48 w 464"/>
              <a:gd name="T55" fmla="*/ 172 h 404"/>
              <a:gd name="T56" fmla="*/ 30 w 464"/>
              <a:gd name="T57" fmla="*/ 158 h 404"/>
              <a:gd name="T58" fmla="*/ 0 w 464"/>
              <a:gd name="T59" fmla="*/ 146 h 404"/>
              <a:gd name="T60" fmla="*/ 8 w 464"/>
              <a:gd name="T61" fmla="*/ 112 h 404"/>
              <a:gd name="T62" fmla="*/ 52 w 464"/>
              <a:gd name="T63" fmla="*/ 44 h 404"/>
              <a:gd name="T64" fmla="*/ 92 w 464"/>
              <a:gd name="T65" fmla="*/ 0 h 404"/>
              <a:gd name="T66" fmla="*/ 152 w 464"/>
              <a:gd name="T67" fmla="*/ 20 h 404"/>
              <a:gd name="T68" fmla="*/ 176 w 464"/>
              <a:gd name="T69" fmla="*/ 36 h 40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64"/>
              <a:gd name="T106" fmla="*/ 0 h 404"/>
              <a:gd name="T107" fmla="*/ 464 w 464"/>
              <a:gd name="T108" fmla="*/ 404 h 40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64" h="404">
                <a:moveTo>
                  <a:pt x="184" y="28"/>
                </a:moveTo>
                <a:lnTo>
                  <a:pt x="220" y="62"/>
                </a:lnTo>
                <a:lnTo>
                  <a:pt x="242" y="66"/>
                </a:lnTo>
                <a:lnTo>
                  <a:pt x="270" y="56"/>
                </a:lnTo>
                <a:lnTo>
                  <a:pt x="292" y="50"/>
                </a:lnTo>
                <a:lnTo>
                  <a:pt x="326" y="48"/>
                </a:lnTo>
                <a:lnTo>
                  <a:pt x="350" y="62"/>
                </a:lnTo>
                <a:lnTo>
                  <a:pt x="366" y="62"/>
                </a:lnTo>
                <a:lnTo>
                  <a:pt x="370" y="78"/>
                </a:lnTo>
                <a:lnTo>
                  <a:pt x="394" y="104"/>
                </a:lnTo>
                <a:lnTo>
                  <a:pt x="400" y="122"/>
                </a:lnTo>
                <a:lnTo>
                  <a:pt x="372" y="122"/>
                </a:lnTo>
                <a:lnTo>
                  <a:pt x="356" y="140"/>
                </a:lnTo>
                <a:lnTo>
                  <a:pt x="356" y="160"/>
                </a:lnTo>
                <a:lnTo>
                  <a:pt x="384" y="194"/>
                </a:lnTo>
                <a:lnTo>
                  <a:pt x="384" y="220"/>
                </a:lnTo>
                <a:lnTo>
                  <a:pt x="352" y="260"/>
                </a:lnTo>
                <a:lnTo>
                  <a:pt x="352" y="300"/>
                </a:lnTo>
                <a:lnTo>
                  <a:pt x="378" y="320"/>
                </a:lnTo>
                <a:lnTo>
                  <a:pt x="400" y="324"/>
                </a:lnTo>
                <a:lnTo>
                  <a:pt x="418" y="312"/>
                </a:lnTo>
                <a:lnTo>
                  <a:pt x="444" y="312"/>
                </a:lnTo>
                <a:lnTo>
                  <a:pt x="448" y="346"/>
                </a:lnTo>
                <a:lnTo>
                  <a:pt x="458" y="370"/>
                </a:lnTo>
                <a:lnTo>
                  <a:pt x="464" y="376"/>
                </a:lnTo>
                <a:lnTo>
                  <a:pt x="462" y="390"/>
                </a:lnTo>
                <a:lnTo>
                  <a:pt x="438" y="404"/>
                </a:lnTo>
                <a:lnTo>
                  <a:pt x="410" y="404"/>
                </a:lnTo>
                <a:lnTo>
                  <a:pt x="390" y="382"/>
                </a:lnTo>
                <a:lnTo>
                  <a:pt x="372" y="354"/>
                </a:lnTo>
                <a:lnTo>
                  <a:pt x="338" y="358"/>
                </a:lnTo>
                <a:lnTo>
                  <a:pt x="320" y="374"/>
                </a:lnTo>
                <a:lnTo>
                  <a:pt x="304" y="382"/>
                </a:lnTo>
                <a:lnTo>
                  <a:pt x="286" y="370"/>
                </a:lnTo>
                <a:lnTo>
                  <a:pt x="288" y="346"/>
                </a:lnTo>
                <a:lnTo>
                  <a:pt x="272" y="336"/>
                </a:lnTo>
                <a:lnTo>
                  <a:pt x="244" y="338"/>
                </a:lnTo>
                <a:lnTo>
                  <a:pt x="236" y="350"/>
                </a:lnTo>
                <a:lnTo>
                  <a:pt x="236" y="368"/>
                </a:lnTo>
                <a:lnTo>
                  <a:pt x="208" y="388"/>
                </a:lnTo>
                <a:lnTo>
                  <a:pt x="186" y="400"/>
                </a:lnTo>
                <a:lnTo>
                  <a:pt x="160" y="398"/>
                </a:lnTo>
                <a:lnTo>
                  <a:pt x="160" y="374"/>
                </a:lnTo>
                <a:lnTo>
                  <a:pt x="136" y="352"/>
                </a:lnTo>
                <a:lnTo>
                  <a:pt x="126" y="352"/>
                </a:lnTo>
                <a:lnTo>
                  <a:pt x="116" y="340"/>
                </a:lnTo>
                <a:lnTo>
                  <a:pt x="118" y="312"/>
                </a:lnTo>
                <a:lnTo>
                  <a:pt x="134" y="298"/>
                </a:lnTo>
                <a:lnTo>
                  <a:pt x="120" y="270"/>
                </a:lnTo>
                <a:lnTo>
                  <a:pt x="106" y="264"/>
                </a:lnTo>
                <a:lnTo>
                  <a:pt x="76" y="262"/>
                </a:lnTo>
                <a:lnTo>
                  <a:pt x="54" y="242"/>
                </a:lnTo>
                <a:lnTo>
                  <a:pt x="56" y="212"/>
                </a:lnTo>
                <a:lnTo>
                  <a:pt x="64" y="206"/>
                </a:lnTo>
                <a:lnTo>
                  <a:pt x="64" y="182"/>
                </a:lnTo>
                <a:lnTo>
                  <a:pt x="48" y="172"/>
                </a:lnTo>
                <a:lnTo>
                  <a:pt x="46" y="140"/>
                </a:lnTo>
                <a:lnTo>
                  <a:pt x="30" y="158"/>
                </a:lnTo>
                <a:lnTo>
                  <a:pt x="10" y="162"/>
                </a:lnTo>
                <a:lnTo>
                  <a:pt x="0" y="146"/>
                </a:lnTo>
                <a:lnTo>
                  <a:pt x="2" y="120"/>
                </a:lnTo>
                <a:lnTo>
                  <a:pt x="8" y="112"/>
                </a:lnTo>
                <a:lnTo>
                  <a:pt x="8" y="86"/>
                </a:lnTo>
                <a:lnTo>
                  <a:pt x="52" y="44"/>
                </a:lnTo>
                <a:lnTo>
                  <a:pt x="80" y="18"/>
                </a:lnTo>
                <a:lnTo>
                  <a:pt x="92" y="0"/>
                </a:lnTo>
                <a:lnTo>
                  <a:pt x="134" y="4"/>
                </a:lnTo>
                <a:lnTo>
                  <a:pt x="152" y="20"/>
                </a:lnTo>
                <a:lnTo>
                  <a:pt x="162" y="38"/>
                </a:lnTo>
                <a:lnTo>
                  <a:pt x="176" y="36"/>
                </a:lnTo>
                <a:lnTo>
                  <a:pt x="184" y="28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8" name="Freeform 50"/>
          <p:cNvSpPr>
            <a:spLocks/>
          </p:cNvSpPr>
          <p:nvPr/>
        </p:nvSpPr>
        <p:spPr bwMode="gray">
          <a:xfrm>
            <a:off x="4052381" y="3104308"/>
            <a:ext cx="453813" cy="419798"/>
          </a:xfrm>
          <a:custGeom>
            <a:avLst/>
            <a:gdLst>
              <a:gd name="T0" fmla="*/ 32 w 82"/>
              <a:gd name="T1" fmla="*/ 0 h 104"/>
              <a:gd name="T2" fmla="*/ 0 w 82"/>
              <a:gd name="T3" fmla="*/ 40 h 104"/>
              <a:gd name="T4" fmla="*/ 0 w 82"/>
              <a:gd name="T5" fmla="*/ 80 h 104"/>
              <a:gd name="T6" fmla="*/ 24 w 82"/>
              <a:gd name="T7" fmla="*/ 100 h 104"/>
              <a:gd name="T8" fmla="*/ 48 w 82"/>
              <a:gd name="T9" fmla="*/ 104 h 104"/>
              <a:gd name="T10" fmla="*/ 66 w 82"/>
              <a:gd name="T11" fmla="*/ 92 h 104"/>
              <a:gd name="T12" fmla="*/ 68 w 82"/>
              <a:gd name="T13" fmla="*/ 66 h 104"/>
              <a:gd name="T14" fmla="*/ 82 w 82"/>
              <a:gd name="T15" fmla="*/ 46 h 104"/>
              <a:gd name="T16" fmla="*/ 80 w 82"/>
              <a:gd name="T17" fmla="*/ 24 h 104"/>
              <a:gd name="T18" fmla="*/ 66 w 82"/>
              <a:gd name="T19" fmla="*/ 8 h 104"/>
              <a:gd name="T20" fmla="*/ 44 w 82"/>
              <a:gd name="T21" fmla="*/ 6 h 104"/>
              <a:gd name="T22" fmla="*/ 32 w 82"/>
              <a:gd name="T23" fmla="*/ 0 h 10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"/>
              <a:gd name="T37" fmla="*/ 0 h 104"/>
              <a:gd name="T38" fmla="*/ 82 w 82"/>
              <a:gd name="T39" fmla="*/ 104 h 10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" h="104">
                <a:moveTo>
                  <a:pt x="32" y="0"/>
                </a:moveTo>
                <a:lnTo>
                  <a:pt x="0" y="40"/>
                </a:lnTo>
                <a:lnTo>
                  <a:pt x="0" y="80"/>
                </a:lnTo>
                <a:lnTo>
                  <a:pt x="24" y="100"/>
                </a:lnTo>
                <a:lnTo>
                  <a:pt x="48" y="104"/>
                </a:lnTo>
                <a:lnTo>
                  <a:pt x="66" y="92"/>
                </a:lnTo>
                <a:lnTo>
                  <a:pt x="68" y="66"/>
                </a:lnTo>
                <a:lnTo>
                  <a:pt x="82" y="46"/>
                </a:lnTo>
                <a:lnTo>
                  <a:pt x="80" y="24"/>
                </a:lnTo>
                <a:lnTo>
                  <a:pt x="66" y="8"/>
                </a:lnTo>
                <a:lnTo>
                  <a:pt x="44" y="6"/>
                </a:lnTo>
                <a:lnTo>
                  <a:pt x="32" y="0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9" name="Freeform 51"/>
          <p:cNvSpPr>
            <a:spLocks/>
          </p:cNvSpPr>
          <p:nvPr/>
        </p:nvSpPr>
        <p:spPr bwMode="gray">
          <a:xfrm>
            <a:off x="4052381" y="3104308"/>
            <a:ext cx="453813" cy="419798"/>
          </a:xfrm>
          <a:custGeom>
            <a:avLst/>
            <a:gdLst>
              <a:gd name="T0" fmla="*/ 32 w 82"/>
              <a:gd name="T1" fmla="*/ 0 h 104"/>
              <a:gd name="T2" fmla="*/ 0 w 82"/>
              <a:gd name="T3" fmla="*/ 40 h 104"/>
              <a:gd name="T4" fmla="*/ 0 w 82"/>
              <a:gd name="T5" fmla="*/ 80 h 104"/>
              <a:gd name="T6" fmla="*/ 24 w 82"/>
              <a:gd name="T7" fmla="*/ 100 h 104"/>
              <a:gd name="T8" fmla="*/ 48 w 82"/>
              <a:gd name="T9" fmla="*/ 104 h 104"/>
              <a:gd name="T10" fmla="*/ 66 w 82"/>
              <a:gd name="T11" fmla="*/ 92 h 104"/>
              <a:gd name="T12" fmla="*/ 68 w 82"/>
              <a:gd name="T13" fmla="*/ 66 h 104"/>
              <a:gd name="T14" fmla="*/ 82 w 82"/>
              <a:gd name="T15" fmla="*/ 46 h 104"/>
              <a:gd name="T16" fmla="*/ 80 w 82"/>
              <a:gd name="T17" fmla="*/ 24 h 104"/>
              <a:gd name="T18" fmla="*/ 66 w 82"/>
              <a:gd name="T19" fmla="*/ 8 h 104"/>
              <a:gd name="T20" fmla="*/ 44 w 82"/>
              <a:gd name="T21" fmla="*/ 6 h 104"/>
              <a:gd name="T22" fmla="*/ 32 w 82"/>
              <a:gd name="T23" fmla="*/ 0 h 10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"/>
              <a:gd name="T37" fmla="*/ 0 h 104"/>
              <a:gd name="T38" fmla="*/ 82 w 82"/>
              <a:gd name="T39" fmla="*/ 104 h 10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" h="104">
                <a:moveTo>
                  <a:pt x="32" y="0"/>
                </a:moveTo>
                <a:lnTo>
                  <a:pt x="0" y="40"/>
                </a:lnTo>
                <a:lnTo>
                  <a:pt x="0" y="80"/>
                </a:lnTo>
                <a:lnTo>
                  <a:pt x="24" y="100"/>
                </a:lnTo>
                <a:lnTo>
                  <a:pt x="48" y="104"/>
                </a:lnTo>
                <a:lnTo>
                  <a:pt x="66" y="92"/>
                </a:lnTo>
                <a:lnTo>
                  <a:pt x="68" y="66"/>
                </a:lnTo>
                <a:lnTo>
                  <a:pt x="82" y="46"/>
                </a:lnTo>
                <a:lnTo>
                  <a:pt x="80" y="24"/>
                </a:lnTo>
                <a:lnTo>
                  <a:pt x="66" y="8"/>
                </a:lnTo>
                <a:lnTo>
                  <a:pt x="44" y="6"/>
                </a:lnTo>
                <a:lnTo>
                  <a:pt x="32" y="0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0" name="Freeform 52"/>
          <p:cNvSpPr>
            <a:spLocks/>
          </p:cNvSpPr>
          <p:nvPr/>
        </p:nvSpPr>
        <p:spPr bwMode="gray">
          <a:xfrm>
            <a:off x="4074517" y="1957935"/>
            <a:ext cx="2158383" cy="1840655"/>
          </a:xfrm>
          <a:custGeom>
            <a:avLst/>
            <a:gdLst>
              <a:gd name="T0" fmla="*/ 138 w 390"/>
              <a:gd name="T1" fmla="*/ 32 h 456"/>
              <a:gd name="T2" fmla="*/ 108 w 390"/>
              <a:gd name="T3" fmla="*/ 52 h 456"/>
              <a:gd name="T4" fmla="*/ 80 w 390"/>
              <a:gd name="T5" fmla="*/ 76 h 456"/>
              <a:gd name="T6" fmla="*/ 46 w 390"/>
              <a:gd name="T7" fmla="*/ 92 h 456"/>
              <a:gd name="T8" fmla="*/ 10 w 390"/>
              <a:gd name="T9" fmla="*/ 126 h 456"/>
              <a:gd name="T10" fmla="*/ 12 w 390"/>
              <a:gd name="T11" fmla="*/ 142 h 456"/>
              <a:gd name="T12" fmla="*/ 38 w 390"/>
              <a:gd name="T13" fmla="*/ 168 h 456"/>
              <a:gd name="T14" fmla="*/ 44 w 390"/>
              <a:gd name="T15" fmla="*/ 186 h 456"/>
              <a:gd name="T16" fmla="*/ 16 w 390"/>
              <a:gd name="T17" fmla="*/ 186 h 456"/>
              <a:gd name="T18" fmla="*/ 0 w 390"/>
              <a:gd name="T19" fmla="*/ 204 h 456"/>
              <a:gd name="T20" fmla="*/ 0 w 390"/>
              <a:gd name="T21" fmla="*/ 224 h 456"/>
              <a:gd name="T22" fmla="*/ 28 w 390"/>
              <a:gd name="T23" fmla="*/ 258 h 456"/>
              <a:gd name="T24" fmla="*/ 28 w 390"/>
              <a:gd name="T25" fmla="*/ 286 h 456"/>
              <a:gd name="T26" fmla="*/ 40 w 390"/>
              <a:gd name="T27" fmla="*/ 290 h 456"/>
              <a:gd name="T28" fmla="*/ 62 w 390"/>
              <a:gd name="T29" fmla="*/ 294 h 456"/>
              <a:gd name="T30" fmla="*/ 78 w 390"/>
              <a:gd name="T31" fmla="*/ 308 h 456"/>
              <a:gd name="T32" fmla="*/ 78 w 390"/>
              <a:gd name="T33" fmla="*/ 330 h 456"/>
              <a:gd name="T34" fmla="*/ 64 w 390"/>
              <a:gd name="T35" fmla="*/ 350 h 456"/>
              <a:gd name="T36" fmla="*/ 62 w 390"/>
              <a:gd name="T37" fmla="*/ 376 h 456"/>
              <a:gd name="T38" fmla="*/ 86 w 390"/>
              <a:gd name="T39" fmla="*/ 376 h 456"/>
              <a:gd name="T40" fmla="*/ 92 w 390"/>
              <a:gd name="T41" fmla="*/ 412 h 456"/>
              <a:gd name="T42" fmla="*/ 102 w 390"/>
              <a:gd name="T43" fmla="*/ 434 h 456"/>
              <a:gd name="T44" fmla="*/ 108 w 390"/>
              <a:gd name="T45" fmla="*/ 440 h 456"/>
              <a:gd name="T46" fmla="*/ 130 w 390"/>
              <a:gd name="T47" fmla="*/ 450 h 456"/>
              <a:gd name="T48" fmla="*/ 162 w 390"/>
              <a:gd name="T49" fmla="*/ 456 h 456"/>
              <a:gd name="T50" fmla="*/ 192 w 390"/>
              <a:gd name="T51" fmla="*/ 448 h 456"/>
              <a:gd name="T52" fmla="*/ 206 w 390"/>
              <a:gd name="T53" fmla="*/ 416 h 456"/>
              <a:gd name="T54" fmla="*/ 218 w 390"/>
              <a:gd name="T55" fmla="*/ 396 h 456"/>
              <a:gd name="T56" fmla="*/ 230 w 390"/>
              <a:gd name="T57" fmla="*/ 392 h 456"/>
              <a:gd name="T58" fmla="*/ 234 w 390"/>
              <a:gd name="T59" fmla="*/ 374 h 456"/>
              <a:gd name="T60" fmla="*/ 212 w 390"/>
              <a:gd name="T61" fmla="*/ 364 h 456"/>
              <a:gd name="T62" fmla="*/ 182 w 390"/>
              <a:gd name="T63" fmla="*/ 360 h 456"/>
              <a:gd name="T64" fmla="*/ 170 w 390"/>
              <a:gd name="T65" fmla="*/ 340 h 456"/>
              <a:gd name="T66" fmla="*/ 180 w 390"/>
              <a:gd name="T67" fmla="*/ 318 h 456"/>
              <a:gd name="T68" fmla="*/ 188 w 390"/>
              <a:gd name="T69" fmla="*/ 288 h 456"/>
              <a:gd name="T70" fmla="*/ 182 w 390"/>
              <a:gd name="T71" fmla="*/ 256 h 456"/>
              <a:gd name="T72" fmla="*/ 170 w 390"/>
              <a:gd name="T73" fmla="*/ 244 h 456"/>
              <a:gd name="T74" fmla="*/ 184 w 390"/>
              <a:gd name="T75" fmla="*/ 218 h 456"/>
              <a:gd name="T76" fmla="*/ 232 w 390"/>
              <a:gd name="T77" fmla="*/ 176 h 456"/>
              <a:gd name="T78" fmla="*/ 272 w 390"/>
              <a:gd name="T79" fmla="*/ 156 h 456"/>
              <a:gd name="T80" fmla="*/ 284 w 390"/>
              <a:gd name="T81" fmla="*/ 140 h 456"/>
              <a:gd name="T82" fmla="*/ 298 w 390"/>
              <a:gd name="T83" fmla="*/ 148 h 456"/>
              <a:gd name="T84" fmla="*/ 302 w 390"/>
              <a:gd name="T85" fmla="*/ 162 h 456"/>
              <a:gd name="T86" fmla="*/ 326 w 390"/>
              <a:gd name="T87" fmla="*/ 168 h 456"/>
              <a:gd name="T88" fmla="*/ 348 w 390"/>
              <a:gd name="T89" fmla="*/ 152 h 456"/>
              <a:gd name="T90" fmla="*/ 348 w 390"/>
              <a:gd name="T91" fmla="*/ 120 h 456"/>
              <a:gd name="T92" fmla="*/ 364 w 390"/>
              <a:gd name="T93" fmla="*/ 98 h 456"/>
              <a:gd name="T94" fmla="*/ 390 w 390"/>
              <a:gd name="T95" fmla="*/ 70 h 456"/>
              <a:gd name="T96" fmla="*/ 370 w 390"/>
              <a:gd name="T97" fmla="*/ 62 h 456"/>
              <a:gd name="T98" fmla="*/ 334 w 390"/>
              <a:gd name="T99" fmla="*/ 42 h 456"/>
              <a:gd name="T100" fmla="*/ 302 w 390"/>
              <a:gd name="T101" fmla="*/ 40 h 456"/>
              <a:gd name="T102" fmla="*/ 302 w 390"/>
              <a:gd name="T103" fmla="*/ 24 h 456"/>
              <a:gd name="T104" fmla="*/ 284 w 390"/>
              <a:gd name="T105" fmla="*/ 8 h 456"/>
              <a:gd name="T106" fmla="*/ 258 w 390"/>
              <a:gd name="T107" fmla="*/ 6 h 456"/>
              <a:gd name="T108" fmla="*/ 254 w 390"/>
              <a:gd name="T109" fmla="*/ 14 h 456"/>
              <a:gd name="T110" fmla="*/ 224 w 390"/>
              <a:gd name="T111" fmla="*/ 22 h 456"/>
              <a:gd name="T112" fmla="*/ 222 w 390"/>
              <a:gd name="T113" fmla="*/ 12 h 456"/>
              <a:gd name="T114" fmla="*/ 214 w 390"/>
              <a:gd name="T115" fmla="*/ 0 h 456"/>
              <a:gd name="T116" fmla="*/ 198 w 390"/>
              <a:gd name="T117" fmla="*/ 12 h 456"/>
              <a:gd name="T118" fmla="*/ 184 w 390"/>
              <a:gd name="T119" fmla="*/ 38 h 456"/>
              <a:gd name="T120" fmla="*/ 160 w 390"/>
              <a:gd name="T121" fmla="*/ 42 h 456"/>
              <a:gd name="T122" fmla="*/ 138 w 390"/>
              <a:gd name="T123" fmla="*/ 32 h 45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0"/>
              <a:gd name="T187" fmla="*/ 0 h 456"/>
              <a:gd name="T188" fmla="*/ 390 w 390"/>
              <a:gd name="T189" fmla="*/ 456 h 45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0" h="456">
                <a:moveTo>
                  <a:pt x="138" y="32"/>
                </a:moveTo>
                <a:lnTo>
                  <a:pt x="108" y="52"/>
                </a:lnTo>
                <a:lnTo>
                  <a:pt x="80" y="76"/>
                </a:lnTo>
                <a:lnTo>
                  <a:pt x="46" y="92"/>
                </a:lnTo>
                <a:lnTo>
                  <a:pt x="10" y="126"/>
                </a:lnTo>
                <a:lnTo>
                  <a:pt x="12" y="142"/>
                </a:lnTo>
                <a:lnTo>
                  <a:pt x="38" y="168"/>
                </a:lnTo>
                <a:lnTo>
                  <a:pt x="44" y="186"/>
                </a:lnTo>
                <a:lnTo>
                  <a:pt x="16" y="186"/>
                </a:lnTo>
                <a:lnTo>
                  <a:pt x="0" y="204"/>
                </a:lnTo>
                <a:lnTo>
                  <a:pt x="0" y="224"/>
                </a:lnTo>
                <a:lnTo>
                  <a:pt x="28" y="258"/>
                </a:lnTo>
                <a:lnTo>
                  <a:pt x="28" y="286"/>
                </a:lnTo>
                <a:lnTo>
                  <a:pt x="40" y="290"/>
                </a:lnTo>
                <a:lnTo>
                  <a:pt x="62" y="294"/>
                </a:lnTo>
                <a:lnTo>
                  <a:pt x="78" y="308"/>
                </a:lnTo>
                <a:lnTo>
                  <a:pt x="78" y="330"/>
                </a:lnTo>
                <a:lnTo>
                  <a:pt x="64" y="350"/>
                </a:lnTo>
                <a:lnTo>
                  <a:pt x="62" y="376"/>
                </a:lnTo>
                <a:lnTo>
                  <a:pt x="86" y="376"/>
                </a:lnTo>
                <a:lnTo>
                  <a:pt x="92" y="412"/>
                </a:lnTo>
                <a:lnTo>
                  <a:pt x="102" y="434"/>
                </a:lnTo>
                <a:lnTo>
                  <a:pt x="108" y="440"/>
                </a:lnTo>
                <a:lnTo>
                  <a:pt x="130" y="450"/>
                </a:lnTo>
                <a:lnTo>
                  <a:pt x="162" y="456"/>
                </a:lnTo>
                <a:lnTo>
                  <a:pt x="192" y="448"/>
                </a:lnTo>
                <a:lnTo>
                  <a:pt x="206" y="416"/>
                </a:lnTo>
                <a:lnTo>
                  <a:pt x="218" y="396"/>
                </a:lnTo>
                <a:lnTo>
                  <a:pt x="230" y="392"/>
                </a:lnTo>
                <a:lnTo>
                  <a:pt x="234" y="374"/>
                </a:lnTo>
                <a:lnTo>
                  <a:pt x="212" y="364"/>
                </a:lnTo>
                <a:lnTo>
                  <a:pt x="182" y="360"/>
                </a:lnTo>
                <a:lnTo>
                  <a:pt x="170" y="340"/>
                </a:lnTo>
                <a:lnTo>
                  <a:pt x="180" y="318"/>
                </a:lnTo>
                <a:lnTo>
                  <a:pt x="188" y="288"/>
                </a:lnTo>
                <a:lnTo>
                  <a:pt x="182" y="256"/>
                </a:lnTo>
                <a:lnTo>
                  <a:pt x="170" y="244"/>
                </a:lnTo>
                <a:lnTo>
                  <a:pt x="184" y="218"/>
                </a:lnTo>
                <a:lnTo>
                  <a:pt x="232" y="176"/>
                </a:lnTo>
                <a:lnTo>
                  <a:pt x="272" y="156"/>
                </a:lnTo>
                <a:lnTo>
                  <a:pt x="284" y="140"/>
                </a:lnTo>
                <a:lnTo>
                  <a:pt x="298" y="148"/>
                </a:lnTo>
                <a:lnTo>
                  <a:pt x="302" y="162"/>
                </a:lnTo>
                <a:lnTo>
                  <a:pt x="326" y="168"/>
                </a:lnTo>
                <a:lnTo>
                  <a:pt x="348" y="152"/>
                </a:lnTo>
                <a:lnTo>
                  <a:pt x="348" y="120"/>
                </a:lnTo>
                <a:lnTo>
                  <a:pt x="364" y="98"/>
                </a:lnTo>
                <a:lnTo>
                  <a:pt x="390" y="70"/>
                </a:lnTo>
                <a:lnTo>
                  <a:pt x="370" y="62"/>
                </a:lnTo>
                <a:lnTo>
                  <a:pt x="334" y="42"/>
                </a:lnTo>
                <a:lnTo>
                  <a:pt x="302" y="40"/>
                </a:lnTo>
                <a:lnTo>
                  <a:pt x="302" y="24"/>
                </a:lnTo>
                <a:lnTo>
                  <a:pt x="284" y="8"/>
                </a:lnTo>
                <a:lnTo>
                  <a:pt x="258" y="6"/>
                </a:lnTo>
                <a:lnTo>
                  <a:pt x="254" y="14"/>
                </a:lnTo>
                <a:lnTo>
                  <a:pt x="224" y="22"/>
                </a:lnTo>
                <a:lnTo>
                  <a:pt x="222" y="12"/>
                </a:lnTo>
                <a:lnTo>
                  <a:pt x="214" y="0"/>
                </a:lnTo>
                <a:lnTo>
                  <a:pt x="198" y="12"/>
                </a:lnTo>
                <a:lnTo>
                  <a:pt x="184" y="38"/>
                </a:lnTo>
                <a:lnTo>
                  <a:pt x="160" y="42"/>
                </a:lnTo>
                <a:lnTo>
                  <a:pt x="138" y="32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1" name="Freeform 53"/>
          <p:cNvSpPr>
            <a:spLocks/>
          </p:cNvSpPr>
          <p:nvPr/>
        </p:nvSpPr>
        <p:spPr bwMode="gray">
          <a:xfrm>
            <a:off x="4074517" y="1957935"/>
            <a:ext cx="2158383" cy="1840655"/>
          </a:xfrm>
          <a:custGeom>
            <a:avLst/>
            <a:gdLst>
              <a:gd name="T0" fmla="*/ 138 w 390"/>
              <a:gd name="T1" fmla="*/ 32 h 456"/>
              <a:gd name="T2" fmla="*/ 108 w 390"/>
              <a:gd name="T3" fmla="*/ 52 h 456"/>
              <a:gd name="T4" fmla="*/ 80 w 390"/>
              <a:gd name="T5" fmla="*/ 76 h 456"/>
              <a:gd name="T6" fmla="*/ 46 w 390"/>
              <a:gd name="T7" fmla="*/ 92 h 456"/>
              <a:gd name="T8" fmla="*/ 10 w 390"/>
              <a:gd name="T9" fmla="*/ 126 h 456"/>
              <a:gd name="T10" fmla="*/ 12 w 390"/>
              <a:gd name="T11" fmla="*/ 142 h 456"/>
              <a:gd name="T12" fmla="*/ 38 w 390"/>
              <a:gd name="T13" fmla="*/ 168 h 456"/>
              <a:gd name="T14" fmla="*/ 44 w 390"/>
              <a:gd name="T15" fmla="*/ 186 h 456"/>
              <a:gd name="T16" fmla="*/ 16 w 390"/>
              <a:gd name="T17" fmla="*/ 186 h 456"/>
              <a:gd name="T18" fmla="*/ 0 w 390"/>
              <a:gd name="T19" fmla="*/ 204 h 456"/>
              <a:gd name="T20" fmla="*/ 0 w 390"/>
              <a:gd name="T21" fmla="*/ 224 h 456"/>
              <a:gd name="T22" fmla="*/ 28 w 390"/>
              <a:gd name="T23" fmla="*/ 258 h 456"/>
              <a:gd name="T24" fmla="*/ 28 w 390"/>
              <a:gd name="T25" fmla="*/ 286 h 456"/>
              <a:gd name="T26" fmla="*/ 40 w 390"/>
              <a:gd name="T27" fmla="*/ 290 h 456"/>
              <a:gd name="T28" fmla="*/ 62 w 390"/>
              <a:gd name="T29" fmla="*/ 294 h 456"/>
              <a:gd name="T30" fmla="*/ 78 w 390"/>
              <a:gd name="T31" fmla="*/ 308 h 456"/>
              <a:gd name="T32" fmla="*/ 78 w 390"/>
              <a:gd name="T33" fmla="*/ 330 h 456"/>
              <a:gd name="T34" fmla="*/ 64 w 390"/>
              <a:gd name="T35" fmla="*/ 350 h 456"/>
              <a:gd name="T36" fmla="*/ 62 w 390"/>
              <a:gd name="T37" fmla="*/ 376 h 456"/>
              <a:gd name="T38" fmla="*/ 86 w 390"/>
              <a:gd name="T39" fmla="*/ 376 h 456"/>
              <a:gd name="T40" fmla="*/ 92 w 390"/>
              <a:gd name="T41" fmla="*/ 412 h 456"/>
              <a:gd name="T42" fmla="*/ 102 w 390"/>
              <a:gd name="T43" fmla="*/ 434 h 456"/>
              <a:gd name="T44" fmla="*/ 108 w 390"/>
              <a:gd name="T45" fmla="*/ 440 h 456"/>
              <a:gd name="T46" fmla="*/ 130 w 390"/>
              <a:gd name="T47" fmla="*/ 450 h 456"/>
              <a:gd name="T48" fmla="*/ 162 w 390"/>
              <a:gd name="T49" fmla="*/ 456 h 456"/>
              <a:gd name="T50" fmla="*/ 192 w 390"/>
              <a:gd name="T51" fmla="*/ 448 h 456"/>
              <a:gd name="T52" fmla="*/ 206 w 390"/>
              <a:gd name="T53" fmla="*/ 416 h 456"/>
              <a:gd name="T54" fmla="*/ 218 w 390"/>
              <a:gd name="T55" fmla="*/ 396 h 456"/>
              <a:gd name="T56" fmla="*/ 230 w 390"/>
              <a:gd name="T57" fmla="*/ 392 h 456"/>
              <a:gd name="T58" fmla="*/ 234 w 390"/>
              <a:gd name="T59" fmla="*/ 374 h 456"/>
              <a:gd name="T60" fmla="*/ 212 w 390"/>
              <a:gd name="T61" fmla="*/ 364 h 456"/>
              <a:gd name="T62" fmla="*/ 182 w 390"/>
              <a:gd name="T63" fmla="*/ 360 h 456"/>
              <a:gd name="T64" fmla="*/ 170 w 390"/>
              <a:gd name="T65" fmla="*/ 340 h 456"/>
              <a:gd name="T66" fmla="*/ 180 w 390"/>
              <a:gd name="T67" fmla="*/ 318 h 456"/>
              <a:gd name="T68" fmla="*/ 188 w 390"/>
              <a:gd name="T69" fmla="*/ 288 h 456"/>
              <a:gd name="T70" fmla="*/ 182 w 390"/>
              <a:gd name="T71" fmla="*/ 256 h 456"/>
              <a:gd name="T72" fmla="*/ 170 w 390"/>
              <a:gd name="T73" fmla="*/ 244 h 456"/>
              <a:gd name="T74" fmla="*/ 184 w 390"/>
              <a:gd name="T75" fmla="*/ 218 h 456"/>
              <a:gd name="T76" fmla="*/ 232 w 390"/>
              <a:gd name="T77" fmla="*/ 176 h 456"/>
              <a:gd name="T78" fmla="*/ 272 w 390"/>
              <a:gd name="T79" fmla="*/ 156 h 456"/>
              <a:gd name="T80" fmla="*/ 284 w 390"/>
              <a:gd name="T81" fmla="*/ 140 h 456"/>
              <a:gd name="T82" fmla="*/ 298 w 390"/>
              <a:gd name="T83" fmla="*/ 148 h 456"/>
              <a:gd name="T84" fmla="*/ 302 w 390"/>
              <a:gd name="T85" fmla="*/ 162 h 456"/>
              <a:gd name="T86" fmla="*/ 326 w 390"/>
              <a:gd name="T87" fmla="*/ 168 h 456"/>
              <a:gd name="T88" fmla="*/ 348 w 390"/>
              <a:gd name="T89" fmla="*/ 152 h 456"/>
              <a:gd name="T90" fmla="*/ 348 w 390"/>
              <a:gd name="T91" fmla="*/ 120 h 456"/>
              <a:gd name="T92" fmla="*/ 364 w 390"/>
              <a:gd name="T93" fmla="*/ 98 h 456"/>
              <a:gd name="T94" fmla="*/ 390 w 390"/>
              <a:gd name="T95" fmla="*/ 70 h 456"/>
              <a:gd name="T96" fmla="*/ 370 w 390"/>
              <a:gd name="T97" fmla="*/ 62 h 456"/>
              <a:gd name="T98" fmla="*/ 334 w 390"/>
              <a:gd name="T99" fmla="*/ 42 h 456"/>
              <a:gd name="T100" fmla="*/ 302 w 390"/>
              <a:gd name="T101" fmla="*/ 40 h 456"/>
              <a:gd name="T102" fmla="*/ 302 w 390"/>
              <a:gd name="T103" fmla="*/ 24 h 456"/>
              <a:gd name="T104" fmla="*/ 284 w 390"/>
              <a:gd name="T105" fmla="*/ 8 h 456"/>
              <a:gd name="T106" fmla="*/ 258 w 390"/>
              <a:gd name="T107" fmla="*/ 6 h 456"/>
              <a:gd name="T108" fmla="*/ 254 w 390"/>
              <a:gd name="T109" fmla="*/ 14 h 456"/>
              <a:gd name="T110" fmla="*/ 224 w 390"/>
              <a:gd name="T111" fmla="*/ 22 h 456"/>
              <a:gd name="T112" fmla="*/ 222 w 390"/>
              <a:gd name="T113" fmla="*/ 12 h 456"/>
              <a:gd name="T114" fmla="*/ 214 w 390"/>
              <a:gd name="T115" fmla="*/ 0 h 456"/>
              <a:gd name="T116" fmla="*/ 198 w 390"/>
              <a:gd name="T117" fmla="*/ 12 h 456"/>
              <a:gd name="T118" fmla="*/ 184 w 390"/>
              <a:gd name="T119" fmla="*/ 38 h 456"/>
              <a:gd name="T120" fmla="*/ 160 w 390"/>
              <a:gd name="T121" fmla="*/ 42 h 456"/>
              <a:gd name="T122" fmla="*/ 138 w 390"/>
              <a:gd name="T123" fmla="*/ 32 h 45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0"/>
              <a:gd name="T187" fmla="*/ 0 h 456"/>
              <a:gd name="T188" fmla="*/ 390 w 390"/>
              <a:gd name="T189" fmla="*/ 456 h 45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0" h="456">
                <a:moveTo>
                  <a:pt x="138" y="32"/>
                </a:moveTo>
                <a:lnTo>
                  <a:pt x="108" y="52"/>
                </a:lnTo>
                <a:lnTo>
                  <a:pt x="80" y="76"/>
                </a:lnTo>
                <a:lnTo>
                  <a:pt x="46" y="92"/>
                </a:lnTo>
                <a:lnTo>
                  <a:pt x="10" y="126"/>
                </a:lnTo>
                <a:lnTo>
                  <a:pt x="12" y="142"/>
                </a:lnTo>
                <a:lnTo>
                  <a:pt x="38" y="168"/>
                </a:lnTo>
                <a:lnTo>
                  <a:pt x="44" y="186"/>
                </a:lnTo>
                <a:lnTo>
                  <a:pt x="16" y="186"/>
                </a:lnTo>
                <a:lnTo>
                  <a:pt x="0" y="204"/>
                </a:lnTo>
                <a:lnTo>
                  <a:pt x="0" y="224"/>
                </a:lnTo>
                <a:lnTo>
                  <a:pt x="28" y="258"/>
                </a:lnTo>
                <a:lnTo>
                  <a:pt x="28" y="286"/>
                </a:lnTo>
                <a:lnTo>
                  <a:pt x="40" y="290"/>
                </a:lnTo>
                <a:lnTo>
                  <a:pt x="62" y="294"/>
                </a:lnTo>
                <a:lnTo>
                  <a:pt x="78" y="308"/>
                </a:lnTo>
                <a:lnTo>
                  <a:pt x="78" y="330"/>
                </a:lnTo>
                <a:lnTo>
                  <a:pt x="64" y="350"/>
                </a:lnTo>
                <a:lnTo>
                  <a:pt x="62" y="376"/>
                </a:lnTo>
                <a:lnTo>
                  <a:pt x="86" y="376"/>
                </a:lnTo>
                <a:lnTo>
                  <a:pt x="92" y="412"/>
                </a:lnTo>
                <a:lnTo>
                  <a:pt x="102" y="434"/>
                </a:lnTo>
                <a:lnTo>
                  <a:pt x="108" y="440"/>
                </a:lnTo>
                <a:lnTo>
                  <a:pt x="130" y="450"/>
                </a:lnTo>
                <a:lnTo>
                  <a:pt x="162" y="456"/>
                </a:lnTo>
                <a:lnTo>
                  <a:pt x="192" y="448"/>
                </a:lnTo>
                <a:lnTo>
                  <a:pt x="206" y="416"/>
                </a:lnTo>
                <a:lnTo>
                  <a:pt x="218" y="396"/>
                </a:lnTo>
                <a:lnTo>
                  <a:pt x="230" y="392"/>
                </a:lnTo>
                <a:lnTo>
                  <a:pt x="234" y="374"/>
                </a:lnTo>
                <a:lnTo>
                  <a:pt x="212" y="364"/>
                </a:lnTo>
                <a:lnTo>
                  <a:pt x="182" y="360"/>
                </a:lnTo>
                <a:lnTo>
                  <a:pt x="170" y="340"/>
                </a:lnTo>
                <a:lnTo>
                  <a:pt x="180" y="318"/>
                </a:lnTo>
                <a:lnTo>
                  <a:pt x="188" y="288"/>
                </a:lnTo>
                <a:lnTo>
                  <a:pt x="182" y="256"/>
                </a:lnTo>
                <a:lnTo>
                  <a:pt x="170" y="244"/>
                </a:lnTo>
                <a:lnTo>
                  <a:pt x="184" y="218"/>
                </a:lnTo>
                <a:lnTo>
                  <a:pt x="232" y="176"/>
                </a:lnTo>
                <a:lnTo>
                  <a:pt x="272" y="156"/>
                </a:lnTo>
                <a:lnTo>
                  <a:pt x="284" y="140"/>
                </a:lnTo>
                <a:lnTo>
                  <a:pt x="298" y="148"/>
                </a:lnTo>
                <a:lnTo>
                  <a:pt x="302" y="162"/>
                </a:lnTo>
                <a:lnTo>
                  <a:pt x="326" y="168"/>
                </a:lnTo>
                <a:lnTo>
                  <a:pt x="348" y="152"/>
                </a:lnTo>
                <a:lnTo>
                  <a:pt x="348" y="120"/>
                </a:lnTo>
                <a:lnTo>
                  <a:pt x="364" y="98"/>
                </a:lnTo>
                <a:lnTo>
                  <a:pt x="390" y="70"/>
                </a:lnTo>
                <a:lnTo>
                  <a:pt x="370" y="62"/>
                </a:lnTo>
                <a:lnTo>
                  <a:pt x="334" y="42"/>
                </a:lnTo>
                <a:lnTo>
                  <a:pt x="302" y="40"/>
                </a:lnTo>
                <a:lnTo>
                  <a:pt x="302" y="24"/>
                </a:lnTo>
                <a:lnTo>
                  <a:pt x="284" y="8"/>
                </a:lnTo>
                <a:lnTo>
                  <a:pt x="258" y="6"/>
                </a:lnTo>
                <a:lnTo>
                  <a:pt x="254" y="14"/>
                </a:lnTo>
                <a:lnTo>
                  <a:pt x="224" y="22"/>
                </a:lnTo>
                <a:lnTo>
                  <a:pt x="222" y="12"/>
                </a:lnTo>
                <a:lnTo>
                  <a:pt x="214" y="0"/>
                </a:lnTo>
                <a:lnTo>
                  <a:pt x="198" y="12"/>
                </a:lnTo>
                <a:lnTo>
                  <a:pt x="184" y="38"/>
                </a:lnTo>
                <a:lnTo>
                  <a:pt x="160" y="42"/>
                </a:lnTo>
                <a:lnTo>
                  <a:pt x="138" y="32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2" name="Freeform 54"/>
          <p:cNvSpPr>
            <a:spLocks/>
          </p:cNvSpPr>
          <p:nvPr/>
        </p:nvSpPr>
        <p:spPr bwMode="gray">
          <a:xfrm>
            <a:off x="5015351" y="2079031"/>
            <a:ext cx="2888914" cy="2397695"/>
          </a:xfrm>
          <a:custGeom>
            <a:avLst/>
            <a:gdLst>
              <a:gd name="T0" fmla="*/ 432 w 522"/>
              <a:gd name="T1" fmla="*/ 2 h 594"/>
              <a:gd name="T2" fmla="*/ 388 w 522"/>
              <a:gd name="T3" fmla="*/ 42 h 594"/>
              <a:gd name="T4" fmla="*/ 344 w 522"/>
              <a:gd name="T5" fmla="*/ 32 h 594"/>
              <a:gd name="T6" fmla="*/ 302 w 522"/>
              <a:gd name="T7" fmla="*/ 36 h 594"/>
              <a:gd name="T8" fmla="*/ 230 w 522"/>
              <a:gd name="T9" fmla="*/ 40 h 594"/>
              <a:gd name="T10" fmla="*/ 178 w 522"/>
              <a:gd name="T11" fmla="*/ 90 h 594"/>
              <a:gd name="T12" fmla="*/ 156 w 522"/>
              <a:gd name="T13" fmla="*/ 138 h 594"/>
              <a:gd name="T14" fmla="*/ 128 w 522"/>
              <a:gd name="T15" fmla="*/ 118 h 594"/>
              <a:gd name="T16" fmla="*/ 102 w 522"/>
              <a:gd name="T17" fmla="*/ 126 h 594"/>
              <a:gd name="T18" fmla="*/ 14 w 522"/>
              <a:gd name="T19" fmla="*/ 188 h 594"/>
              <a:gd name="T20" fmla="*/ 12 w 522"/>
              <a:gd name="T21" fmla="*/ 226 h 594"/>
              <a:gd name="T22" fmla="*/ 10 w 522"/>
              <a:gd name="T23" fmla="*/ 288 h 594"/>
              <a:gd name="T24" fmla="*/ 12 w 522"/>
              <a:gd name="T25" fmla="*/ 330 h 594"/>
              <a:gd name="T26" fmla="*/ 64 w 522"/>
              <a:gd name="T27" fmla="*/ 344 h 594"/>
              <a:gd name="T28" fmla="*/ 48 w 522"/>
              <a:gd name="T29" fmla="*/ 366 h 594"/>
              <a:gd name="T30" fmla="*/ 22 w 522"/>
              <a:gd name="T31" fmla="*/ 418 h 594"/>
              <a:gd name="T32" fmla="*/ 18 w 522"/>
              <a:gd name="T33" fmla="*/ 442 h 594"/>
              <a:gd name="T34" fmla="*/ 8 w 522"/>
              <a:gd name="T35" fmla="*/ 474 h 594"/>
              <a:gd name="T36" fmla="*/ 46 w 522"/>
              <a:gd name="T37" fmla="*/ 492 h 594"/>
              <a:gd name="T38" fmla="*/ 92 w 522"/>
              <a:gd name="T39" fmla="*/ 506 h 594"/>
              <a:gd name="T40" fmla="*/ 108 w 522"/>
              <a:gd name="T41" fmla="*/ 558 h 594"/>
              <a:gd name="T42" fmla="*/ 162 w 522"/>
              <a:gd name="T43" fmla="*/ 566 h 594"/>
              <a:gd name="T44" fmla="*/ 166 w 522"/>
              <a:gd name="T45" fmla="*/ 534 h 594"/>
              <a:gd name="T46" fmla="*/ 158 w 522"/>
              <a:gd name="T47" fmla="*/ 474 h 594"/>
              <a:gd name="T48" fmla="*/ 204 w 522"/>
              <a:gd name="T49" fmla="*/ 444 h 594"/>
              <a:gd name="T50" fmla="*/ 260 w 522"/>
              <a:gd name="T51" fmla="*/ 424 h 594"/>
              <a:gd name="T52" fmla="*/ 274 w 522"/>
              <a:gd name="T53" fmla="*/ 458 h 594"/>
              <a:gd name="T54" fmla="*/ 254 w 522"/>
              <a:gd name="T55" fmla="*/ 506 h 594"/>
              <a:gd name="T56" fmla="*/ 226 w 522"/>
              <a:gd name="T57" fmla="*/ 542 h 594"/>
              <a:gd name="T58" fmla="*/ 210 w 522"/>
              <a:gd name="T59" fmla="*/ 560 h 594"/>
              <a:gd name="T60" fmla="*/ 270 w 522"/>
              <a:gd name="T61" fmla="*/ 588 h 594"/>
              <a:gd name="T62" fmla="*/ 306 w 522"/>
              <a:gd name="T63" fmla="*/ 582 h 594"/>
              <a:gd name="T64" fmla="*/ 358 w 522"/>
              <a:gd name="T65" fmla="*/ 558 h 594"/>
              <a:gd name="T66" fmla="*/ 408 w 522"/>
              <a:gd name="T67" fmla="*/ 528 h 594"/>
              <a:gd name="T68" fmla="*/ 448 w 522"/>
              <a:gd name="T69" fmla="*/ 558 h 594"/>
              <a:gd name="T70" fmla="*/ 490 w 522"/>
              <a:gd name="T71" fmla="*/ 564 h 594"/>
              <a:gd name="T72" fmla="*/ 504 w 522"/>
              <a:gd name="T73" fmla="*/ 488 h 594"/>
              <a:gd name="T74" fmla="*/ 516 w 522"/>
              <a:gd name="T75" fmla="*/ 446 h 594"/>
              <a:gd name="T76" fmla="*/ 520 w 522"/>
              <a:gd name="T77" fmla="*/ 398 h 594"/>
              <a:gd name="T78" fmla="*/ 484 w 522"/>
              <a:gd name="T79" fmla="*/ 416 h 594"/>
              <a:gd name="T80" fmla="*/ 474 w 522"/>
              <a:gd name="T81" fmla="*/ 392 h 594"/>
              <a:gd name="T82" fmla="*/ 464 w 522"/>
              <a:gd name="T83" fmla="*/ 356 h 594"/>
              <a:gd name="T84" fmla="*/ 478 w 522"/>
              <a:gd name="T85" fmla="*/ 266 h 594"/>
              <a:gd name="T86" fmla="*/ 492 w 522"/>
              <a:gd name="T87" fmla="*/ 168 h 594"/>
              <a:gd name="T88" fmla="*/ 474 w 522"/>
              <a:gd name="T89" fmla="*/ 106 h 594"/>
              <a:gd name="T90" fmla="*/ 474 w 522"/>
              <a:gd name="T91" fmla="*/ 34 h 594"/>
              <a:gd name="T92" fmla="*/ 448 w 522"/>
              <a:gd name="T93" fmla="*/ 0 h 59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22"/>
              <a:gd name="T142" fmla="*/ 0 h 594"/>
              <a:gd name="T143" fmla="*/ 522 w 522"/>
              <a:gd name="T144" fmla="*/ 594 h 59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22" h="594">
                <a:moveTo>
                  <a:pt x="448" y="0"/>
                </a:moveTo>
                <a:lnTo>
                  <a:pt x="432" y="2"/>
                </a:lnTo>
                <a:lnTo>
                  <a:pt x="408" y="28"/>
                </a:lnTo>
                <a:lnTo>
                  <a:pt x="388" y="42"/>
                </a:lnTo>
                <a:lnTo>
                  <a:pt x="366" y="34"/>
                </a:lnTo>
                <a:lnTo>
                  <a:pt x="344" y="32"/>
                </a:lnTo>
                <a:lnTo>
                  <a:pt x="314" y="44"/>
                </a:lnTo>
                <a:lnTo>
                  <a:pt x="302" y="36"/>
                </a:lnTo>
                <a:lnTo>
                  <a:pt x="274" y="36"/>
                </a:lnTo>
                <a:lnTo>
                  <a:pt x="230" y="40"/>
                </a:lnTo>
                <a:lnTo>
                  <a:pt x="220" y="40"/>
                </a:lnTo>
                <a:lnTo>
                  <a:pt x="178" y="90"/>
                </a:lnTo>
                <a:lnTo>
                  <a:pt x="178" y="122"/>
                </a:lnTo>
                <a:lnTo>
                  <a:pt x="156" y="138"/>
                </a:lnTo>
                <a:lnTo>
                  <a:pt x="132" y="132"/>
                </a:lnTo>
                <a:lnTo>
                  <a:pt x="128" y="118"/>
                </a:lnTo>
                <a:lnTo>
                  <a:pt x="114" y="110"/>
                </a:lnTo>
                <a:lnTo>
                  <a:pt x="102" y="126"/>
                </a:lnTo>
                <a:lnTo>
                  <a:pt x="64" y="146"/>
                </a:lnTo>
                <a:lnTo>
                  <a:pt x="14" y="188"/>
                </a:lnTo>
                <a:lnTo>
                  <a:pt x="0" y="214"/>
                </a:lnTo>
                <a:lnTo>
                  <a:pt x="12" y="226"/>
                </a:lnTo>
                <a:lnTo>
                  <a:pt x="18" y="258"/>
                </a:lnTo>
                <a:lnTo>
                  <a:pt x="10" y="288"/>
                </a:lnTo>
                <a:lnTo>
                  <a:pt x="0" y="310"/>
                </a:lnTo>
                <a:lnTo>
                  <a:pt x="12" y="330"/>
                </a:lnTo>
                <a:lnTo>
                  <a:pt x="42" y="334"/>
                </a:lnTo>
                <a:lnTo>
                  <a:pt x="64" y="344"/>
                </a:lnTo>
                <a:lnTo>
                  <a:pt x="60" y="362"/>
                </a:lnTo>
                <a:lnTo>
                  <a:pt x="48" y="366"/>
                </a:lnTo>
                <a:lnTo>
                  <a:pt x="36" y="386"/>
                </a:lnTo>
                <a:lnTo>
                  <a:pt x="22" y="418"/>
                </a:lnTo>
                <a:lnTo>
                  <a:pt x="8" y="422"/>
                </a:lnTo>
                <a:lnTo>
                  <a:pt x="18" y="442"/>
                </a:lnTo>
                <a:lnTo>
                  <a:pt x="16" y="460"/>
                </a:lnTo>
                <a:lnTo>
                  <a:pt x="8" y="474"/>
                </a:lnTo>
                <a:lnTo>
                  <a:pt x="36" y="482"/>
                </a:lnTo>
                <a:lnTo>
                  <a:pt x="46" y="492"/>
                </a:lnTo>
                <a:lnTo>
                  <a:pt x="76" y="492"/>
                </a:lnTo>
                <a:lnTo>
                  <a:pt x="92" y="506"/>
                </a:lnTo>
                <a:lnTo>
                  <a:pt x="108" y="530"/>
                </a:lnTo>
                <a:lnTo>
                  <a:pt x="108" y="558"/>
                </a:lnTo>
                <a:lnTo>
                  <a:pt x="126" y="568"/>
                </a:lnTo>
                <a:lnTo>
                  <a:pt x="162" y="566"/>
                </a:lnTo>
                <a:lnTo>
                  <a:pt x="156" y="548"/>
                </a:lnTo>
                <a:lnTo>
                  <a:pt x="166" y="534"/>
                </a:lnTo>
                <a:lnTo>
                  <a:pt x="168" y="486"/>
                </a:lnTo>
                <a:lnTo>
                  <a:pt x="158" y="474"/>
                </a:lnTo>
                <a:lnTo>
                  <a:pt x="178" y="448"/>
                </a:lnTo>
                <a:lnTo>
                  <a:pt x="204" y="444"/>
                </a:lnTo>
                <a:lnTo>
                  <a:pt x="220" y="424"/>
                </a:lnTo>
                <a:lnTo>
                  <a:pt x="260" y="424"/>
                </a:lnTo>
                <a:lnTo>
                  <a:pt x="274" y="438"/>
                </a:lnTo>
                <a:lnTo>
                  <a:pt x="274" y="458"/>
                </a:lnTo>
                <a:lnTo>
                  <a:pt x="280" y="474"/>
                </a:lnTo>
                <a:lnTo>
                  <a:pt x="254" y="506"/>
                </a:lnTo>
                <a:lnTo>
                  <a:pt x="248" y="528"/>
                </a:lnTo>
                <a:lnTo>
                  <a:pt x="226" y="542"/>
                </a:lnTo>
                <a:lnTo>
                  <a:pt x="214" y="542"/>
                </a:lnTo>
                <a:lnTo>
                  <a:pt x="210" y="560"/>
                </a:lnTo>
                <a:lnTo>
                  <a:pt x="232" y="582"/>
                </a:lnTo>
                <a:lnTo>
                  <a:pt x="270" y="588"/>
                </a:lnTo>
                <a:lnTo>
                  <a:pt x="292" y="594"/>
                </a:lnTo>
                <a:lnTo>
                  <a:pt x="306" y="582"/>
                </a:lnTo>
                <a:lnTo>
                  <a:pt x="330" y="556"/>
                </a:lnTo>
                <a:lnTo>
                  <a:pt x="358" y="558"/>
                </a:lnTo>
                <a:lnTo>
                  <a:pt x="378" y="540"/>
                </a:lnTo>
                <a:lnTo>
                  <a:pt x="408" y="528"/>
                </a:lnTo>
                <a:lnTo>
                  <a:pt x="428" y="542"/>
                </a:lnTo>
                <a:lnTo>
                  <a:pt x="448" y="558"/>
                </a:lnTo>
                <a:lnTo>
                  <a:pt x="470" y="542"/>
                </a:lnTo>
                <a:lnTo>
                  <a:pt x="490" y="564"/>
                </a:lnTo>
                <a:lnTo>
                  <a:pt x="498" y="544"/>
                </a:lnTo>
                <a:lnTo>
                  <a:pt x="504" y="488"/>
                </a:lnTo>
                <a:lnTo>
                  <a:pt x="514" y="480"/>
                </a:lnTo>
                <a:lnTo>
                  <a:pt x="516" y="446"/>
                </a:lnTo>
                <a:lnTo>
                  <a:pt x="522" y="434"/>
                </a:lnTo>
                <a:lnTo>
                  <a:pt x="520" y="398"/>
                </a:lnTo>
                <a:lnTo>
                  <a:pt x="510" y="390"/>
                </a:lnTo>
                <a:lnTo>
                  <a:pt x="484" y="416"/>
                </a:lnTo>
                <a:lnTo>
                  <a:pt x="466" y="416"/>
                </a:lnTo>
                <a:lnTo>
                  <a:pt x="474" y="392"/>
                </a:lnTo>
                <a:lnTo>
                  <a:pt x="474" y="372"/>
                </a:lnTo>
                <a:lnTo>
                  <a:pt x="464" y="356"/>
                </a:lnTo>
                <a:lnTo>
                  <a:pt x="464" y="290"/>
                </a:lnTo>
                <a:lnTo>
                  <a:pt x="478" y="266"/>
                </a:lnTo>
                <a:lnTo>
                  <a:pt x="474" y="184"/>
                </a:lnTo>
                <a:lnTo>
                  <a:pt x="492" y="168"/>
                </a:lnTo>
                <a:lnTo>
                  <a:pt x="486" y="124"/>
                </a:lnTo>
                <a:lnTo>
                  <a:pt x="474" y="106"/>
                </a:lnTo>
                <a:lnTo>
                  <a:pt x="466" y="60"/>
                </a:lnTo>
                <a:lnTo>
                  <a:pt x="474" y="34"/>
                </a:lnTo>
                <a:lnTo>
                  <a:pt x="456" y="12"/>
                </a:lnTo>
                <a:lnTo>
                  <a:pt x="448" y="0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3" name="Freeform 55"/>
          <p:cNvSpPr>
            <a:spLocks/>
          </p:cNvSpPr>
          <p:nvPr/>
        </p:nvSpPr>
        <p:spPr bwMode="gray">
          <a:xfrm>
            <a:off x="5015351" y="2079031"/>
            <a:ext cx="2888914" cy="2397695"/>
          </a:xfrm>
          <a:custGeom>
            <a:avLst/>
            <a:gdLst>
              <a:gd name="T0" fmla="*/ 432 w 522"/>
              <a:gd name="T1" fmla="*/ 2 h 594"/>
              <a:gd name="T2" fmla="*/ 388 w 522"/>
              <a:gd name="T3" fmla="*/ 42 h 594"/>
              <a:gd name="T4" fmla="*/ 344 w 522"/>
              <a:gd name="T5" fmla="*/ 32 h 594"/>
              <a:gd name="T6" fmla="*/ 302 w 522"/>
              <a:gd name="T7" fmla="*/ 36 h 594"/>
              <a:gd name="T8" fmla="*/ 230 w 522"/>
              <a:gd name="T9" fmla="*/ 40 h 594"/>
              <a:gd name="T10" fmla="*/ 178 w 522"/>
              <a:gd name="T11" fmla="*/ 90 h 594"/>
              <a:gd name="T12" fmla="*/ 156 w 522"/>
              <a:gd name="T13" fmla="*/ 138 h 594"/>
              <a:gd name="T14" fmla="*/ 128 w 522"/>
              <a:gd name="T15" fmla="*/ 118 h 594"/>
              <a:gd name="T16" fmla="*/ 102 w 522"/>
              <a:gd name="T17" fmla="*/ 126 h 594"/>
              <a:gd name="T18" fmla="*/ 14 w 522"/>
              <a:gd name="T19" fmla="*/ 188 h 594"/>
              <a:gd name="T20" fmla="*/ 12 w 522"/>
              <a:gd name="T21" fmla="*/ 226 h 594"/>
              <a:gd name="T22" fmla="*/ 10 w 522"/>
              <a:gd name="T23" fmla="*/ 288 h 594"/>
              <a:gd name="T24" fmla="*/ 12 w 522"/>
              <a:gd name="T25" fmla="*/ 330 h 594"/>
              <a:gd name="T26" fmla="*/ 64 w 522"/>
              <a:gd name="T27" fmla="*/ 344 h 594"/>
              <a:gd name="T28" fmla="*/ 48 w 522"/>
              <a:gd name="T29" fmla="*/ 366 h 594"/>
              <a:gd name="T30" fmla="*/ 22 w 522"/>
              <a:gd name="T31" fmla="*/ 418 h 594"/>
              <a:gd name="T32" fmla="*/ 18 w 522"/>
              <a:gd name="T33" fmla="*/ 442 h 594"/>
              <a:gd name="T34" fmla="*/ 8 w 522"/>
              <a:gd name="T35" fmla="*/ 474 h 594"/>
              <a:gd name="T36" fmla="*/ 46 w 522"/>
              <a:gd name="T37" fmla="*/ 492 h 594"/>
              <a:gd name="T38" fmla="*/ 92 w 522"/>
              <a:gd name="T39" fmla="*/ 506 h 594"/>
              <a:gd name="T40" fmla="*/ 108 w 522"/>
              <a:gd name="T41" fmla="*/ 558 h 594"/>
              <a:gd name="T42" fmla="*/ 162 w 522"/>
              <a:gd name="T43" fmla="*/ 566 h 594"/>
              <a:gd name="T44" fmla="*/ 166 w 522"/>
              <a:gd name="T45" fmla="*/ 534 h 594"/>
              <a:gd name="T46" fmla="*/ 158 w 522"/>
              <a:gd name="T47" fmla="*/ 474 h 594"/>
              <a:gd name="T48" fmla="*/ 204 w 522"/>
              <a:gd name="T49" fmla="*/ 444 h 594"/>
              <a:gd name="T50" fmla="*/ 260 w 522"/>
              <a:gd name="T51" fmla="*/ 424 h 594"/>
              <a:gd name="T52" fmla="*/ 274 w 522"/>
              <a:gd name="T53" fmla="*/ 458 h 594"/>
              <a:gd name="T54" fmla="*/ 254 w 522"/>
              <a:gd name="T55" fmla="*/ 506 h 594"/>
              <a:gd name="T56" fmla="*/ 226 w 522"/>
              <a:gd name="T57" fmla="*/ 542 h 594"/>
              <a:gd name="T58" fmla="*/ 210 w 522"/>
              <a:gd name="T59" fmla="*/ 560 h 594"/>
              <a:gd name="T60" fmla="*/ 270 w 522"/>
              <a:gd name="T61" fmla="*/ 588 h 594"/>
              <a:gd name="T62" fmla="*/ 306 w 522"/>
              <a:gd name="T63" fmla="*/ 582 h 594"/>
              <a:gd name="T64" fmla="*/ 358 w 522"/>
              <a:gd name="T65" fmla="*/ 558 h 594"/>
              <a:gd name="T66" fmla="*/ 408 w 522"/>
              <a:gd name="T67" fmla="*/ 528 h 594"/>
              <a:gd name="T68" fmla="*/ 448 w 522"/>
              <a:gd name="T69" fmla="*/ 558 h 594"/>
              <a:gd name="T70" fmla="*/ 490 w 522"/>
              <a:gd name="T71" fmla="*/ 564 h 594"/>
              <a:gd name="T72" fmla="*/ 504 w 522"/>
              <a:gd name="T73" fmla="*/ 488 h 594"/>
              <a:gd name="T74" fmla="*/ 516 w 522"/>
              <a:gd name="T75" fmla="*/ 446 h 594"/>
              <a:gd name="T76" fmla="*/ 520 w 522"/>
              <a:gd name="T77" fmla="*/ 398 h 594"/>
              <a:gd name="T78" fmla="*/ 484 w 522"/>
              <a:gd name="T79" fmla="*/ 416 h 594"/>
              <a:gd name="T80" fmla="*/ 474 w 522"/>
              <a:gd name="T81" fmla="*/ 392 h 594"/>
              <a:gd name="T82" fmla="*/ 464 w 522"/>
              <a:gd name="T83" fmla="*/ 356 h 594"/>
              <a:gd name="T84" fmla="*/ 478 w 522"/>
              <a:gd name="T85" fmla="*/ 266 h 594"/>
              <a:gd name="T86" fmla="*/ 492 w 522"/>
              <a:gd name="T87" fmla="*/ 168 h 594"/>
              <a:gd name="T88" fmla="*/ 474 w 522"/>
              <a:gd name="T89" fmla="*/ 106 h 594"/>
              <a:gd name="T90" fmla="*/ 474 w 522"/>
              <a:gd name="T91" fmla="*/ 34 h 594"/>
              <a:gd name="T92" fmla="*/ 448 w 522"/>
              <a:gd name="T93" fmla="*/ 0 h 59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22"/>
              <a:gd name="T142" fmla="*/ 0 h 594"/>
              <a:gd name="T143" fmla="*/ 522 w 522"/>
              <a:gd name="T144" fmla="*/ 594 h 59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22" h="594">
                <a:moveTo>
                  <a:pt x="448" y="0"/>
                </a:moveTo>
                <a:lnTo>
                  <a:pt x="432" y="2"/>
                </a:lnTo>
                <a:lnTo>
                  <a:pt x="408" y="28"/>
                </a:lnTo>
                <a:lnTo>
                  <a:pt x="388" y="42"/>
                </a:lnTo>
                <a:lnTo>
                  <a:pt x="366" y="34"/>
                </a:lnTo>
                <a:lnTo>
                  <a:pt x="344" y="32"/>
                </a:lnTo>
                <a:lnTo>
                  <a:pt x="314" y="44"/>
                </a:lnTo>
                <a:lnTo>
                  <a:pt x="302" y="36"/>
                </a:lnTo>
                <a:lnTo>
                  <a:pt x="274" y="36"/>
                </a:lnTo>
                <a:lnTo>
                  <a:pt x="230" y="40"/>
                </a:lnTo>
                <a:lnTo>
                  <a:pt x="220" y="40"/>
                </a:lnTo>
                <a:lnTo>
                  <a:pt x="178" y="90"/>
                </a:lnTo>
                <a:lnTo>
                  <a:pt x="178" y="122"/>
                </a:lnTo>
                <a:lnTo>
                  <a:pt x="156" y="138"/>
                </a:lnTo>
                <a:lnTo>
                  <a:pt x="132" y="132"/>
                </a:lnTo>
                <a:lnTo>
                  <a:pt x="128" y="118"/>
                </a:lnTo>
                <a:lnTo>
                  <a:pt x="114" y="110"/>
                </a:lnTo>
                <a:lnTo>
                  <a:pt x="102" y="126"/>
                </a:lnTo>
                <a:lnTo>
                  <a:pt x="64" y="146"/>
                </a:lnTo>
                <a:lnTo>
                  <a:pt x="14" y="188"/>
                </a:lnTo>
                <a:lnTo>
                  <a:pt x="0" y="214"/>
                </a:lnTo>
                <a:lnTo>
                  <a:pt x="12" y="226"/>
                </a:lnTo>
                <a:lnTo>
                  <a:pt x="18" y="258"/>
                </a:lnTo>
                <a:lnTo>
                  <a:pt x="10" y="288"/>
                </a:lnTo>
                <a:lnTo>
                  <a:pt x="0" y="310"/>
                </a:lnTo>
                <a:lnTo>
                  <a:pt x="12" y="330"/>
                </a:lnTo>
                <a:lnTo>
                  <a:pt x="42" y="334"/>
                </a:lnTo>
                <a:lnTo>
                  <a:pt x="64" y="344"/>
                </a:lnTo>
                <a:lnTo>
                  <a:pt x="60" y="362"/>
                </a:lnTo>
                <a:lnTo>
                  <a:pt x="48" y="366"/>
                </a:lnTo>
                <a:lnTo>
                  <a:pt x="36" y="386"/>
                </a:lnTo>
                <a:lnTo>
                  <a:pt x="22" y="418"/>
                </a:lnTo>
                <a:lnTo>
                  <a:pt x="8" y="422"/>
                </a:lnTo>
                <a:lnTo>
                  <a:pt x="18" y="442"/>
                </a:lnTo>
                <a:lnTo>
                  <a:pt x="16" y="460"/>
                </a:lnTo>
                <a:lnTo>
                  <a:pt x="8" y="474"/>
                </a:lnTo>
                <a:lnTo>
                  <a:pt x="36" y="482"/>
                </a:lnTo>
                <a:lnTo>
                  <a:pt x="46" y="492"/>
                </a:lnTo>
                <a:lnTo>
                  <a:pt x="76" y="492"/>
                </a:lnTo>
                <a:lnTo>
                  <a:pt x="92" y="506"/>
                </a:lnTo>
                <a:lnTo>
                  <a:pt x="108" y="530"/>
                </a:lnTo>
                <a:lnTo>
                  <a:pt x="108" y="558"/>
                </a:lnTo>
                <a:lnTo>
                  <a:pt x="126" y="568"/>
                </a:lnTo>
                <a:lnTo>
                  <a:pt x="162" y="566"/>
                </a:lnTo>
                <a:lnTo>
                  <a:pt x="156" y="548"/>
                </a:lnTo>
                <a:lnTo>
                  <a:pt x="166" y="534"/>
                </a:lnTo>
                <a:lnTo>
                  <a:pt x="168" y="486"/>
                </a:lnTo>
                <a:lnTo>
                  <a:pt x="158" y="474"/>
                </a:lnTo>
                <a:lnTo>
                  <a:pt x="178" y="448"/>
                </a:lnTo>
                <a:lnTo>
                  <a:pt x="204" y="444"/>
                </a:lnTo>
                <a:lnTo>
                  <a:pt x="220" y="424"/>
                </a:lnTo>
                <a:lnTo>
                  <a:pt x="260" y="424"/>
                </a:lnTo>
                <a:lnTo>
                  <a:pt x="274" y="438"/>
                </a:lnTo>
                <a:lnTo>
                  <a:pt x="274" y="458"/>
                </a:lnTo>
                <a:lnTo>
                  <a:pt x="280" y="474"/>
                </a:lnTo>
                <a:lnTo>
                  <a:pt x="254" y="506"/>
                </a:lnTo>
                <a:lnTo>
                  <a:pt x="248" y="528"/>
                </a:lnTo>
                <a:lnTo>
                  <a:pt x="226" y="542"/>
                </a:lnTo>
                <a:lnTo>
                  <a:pt x="214" y="542"/>
                </a:lnTo>
                <a:lnTo>
                  <a:pt x="210" y="560"/>
                </a:lnTo>
                <a:lnTo>
                  <a:pt x="232" y="582"/>
                </a:lnTo>
                <a:lnTo>
                  <a:pt x="270" y="588"/>
                </a:lnTo>
                <a:lnTo>
                  <a:pt x="292" y="594"/>
                </a:lnTo>
                <a:lnTo>
                  <a:pt x="306" y="582"/>
                </a:lnTo>
                <a:lnTo>
                  <a:pt x="330" y="556"/>
                </a:lnTo>
                <a:lnTo>
                  <a:pt x="358" y="558"/>
                </a:lnTo>
                <a:lnTo>
                  <a:pt x="378" y="540"/>
                </a:lnTo>
                <a:lnTo>
                  <a:pt x="408" y="528"/>
                </a:lnTo>
                <a:lnTo>
                  <a:pt x="428" y="542"/>
                </a:lnTo>
                <a:lnTo>
                  <a:pt x="448" y="558"/>
                </a:lnTo>
                <a:lnTo>
                  <a:pt x="470" y="542"/>
                </a:lnTo>
                <a:lnTo>
                  <a:pt x="490" y="564"/>
                </a:lnTo>
                <a:lnTo>
                  <a:pt x="498" y="544"/>
                </a:lnTo>
                <a:lnTo>
                  <a:pt x="504" y="488"/>
                </a:lnTo>
                <a:lnTo>
                  <a:pt x="514" y="480"/>
                </a:lnTo>
                <a:lnTo>
                  <a:pt x="516" y="446"/>
                </a:lnTo>
                <a:lnTo>
                  <a:pt x="522" y="434"/>
                </a:lnTo>
                <a:lnTo>
                  <a:pt x="520" y="398"/>
                </a:lnTo>
                <a:lnTo>
                  <a:pt x="510" y="390"/>
                </a:lnTo>
                <a:lnTo>
                  <a:pt x="484" y="416"/>
                </a:lnTo>
                <a:lnTo>
                  <a:pt x="466" y="416"/>
                </a:lnTo>
                <a:lnTo>
                  <a:pt x="474" y="392"/>
                </a:lnTo>
                <a:lnTo>
                  <a:pt x="474" y="372"/>
                </a:lnTo>
                <a:lnTo>
                  <a:pt x="464" y="356"/>
                </a:lnTo>
                <a:lnTo>
                  <a:pt x="464" y="290"/>
                </a:lnTo>
                <a:lnTo>
                  <a:pt x="478" y="266"/>
                </a:lnTo>
                <a:lnTo>
                  <a:pt x="474" y="184"/>
                </a:lnTo>
                <a:lnTo>
                  <a:pt x="492" y="168"/>
                </a:lnTo>
                <a:lnTo>
                  <a:pt x="486" y="124"/>
                </a:lnTo>
                <a:lnTo>
                  <a:pt x="474" y="106"/>
                </a:lnTo>
                <a:lnTo>
                  <a:pt x="466" y="60"/>
                </a:lnTo>
                <a:lnTo>
                  <a:pt x="474" y="34"/>
                </a:lnTo>
                <a:lnTo>
                  <a:pt x="456" y="12"/>
                </a:lnTo>
                <a:lnTo>
                  <a:pt x="448" y="0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4" name="Freeform 56"/>
          <p:cNvSpPr>
            <a:spLocks/>
          </p:cNvSpPr>
          <p:nvPr/>
        </p:nvSpPr>
        <p:spPr bwMode="gray">
          <a:xfrm>
            <a:off x="2635596" y="3572546"/>
            <a:ext cx="2479373" cy="1299760"/>
          </a:xfrm>
          <a:custGeom>
            <a:avLst/>
            <a:gdLst>
              <a:gd name="T0" fmla="*/ 66 w 448"/>
              <a:gd name="T1" fmla="*/ 60 h 322"/>
              <a:gd name="T2" fmla="*/ 30 w 448"/>
              <a:gd name="T3" fmla="*/ 64 h 322"/>
              <a:gd name="T4" fmla="*/ 32 w 448"/>
              <a:gd name="T5" fmla="*/ 80 h 322"/>
              <a:gd name="T6" fmla="*/ 54 w 448"/>
              <a:gd name="T7" fmla="*/ 92 h 322"/>
              <a:gd name="T8" fmla="*/ 60 w 448"/>
              <a:gd name="T9" fmla="*/ 130 h 322"/>
              <a:gd name="T10" fmla="*/ 52 w 448"/>
              <a:gd name="T11" fmla="*/ 162 h 322"/>
              <a:gd name="T12" fmla="*/ 26 w 448"/>
              <a:gd name="T13" fmla="*/ 178 h 322"/>
              <a:gd name="T14" fmla="*/ 12 w 448"/>
              <a:gd name="T15" fmla="*/ 190 h 322"/>
              <a:gd name="T16" fmla="*/ 14 w 448"/>
              <a:gd name="T17" fmla="*/ 226 h 322"/>
              <a:gd name="T18" fmla="*/ 0 w 448"/>
              <a:gd name="T19" fmla="*/ 242 h 322"/>
              <a:gd name="T20" fmla="*/ 0 w 448"/>
              <a:gd name="T21" fmla="*/ 270 h 322"/>
              <a:gd name="T22" fmla="*/ 24 w 448"/>
              <a:gd name="T23" fmla="*/ 292 h 322"/>
              <a:gd name="T24" fmla="*/ 32 w 448"/>
              <a:gd name="T25" fmla="*/ 314 h 322"/>
              <a:gd name="T26" fmla="*/ 54 w 448"/>
              <a:gd name="T27" fmla="*/ 310 h 322"/>
              <a:gd name="T28" fmla="*/ 88 w 448"/>
              <a:gd name="T29" fmla="*/ 292 h 322"/>
              <a:gd name="T30" fmla="*/ 114 w 448"/>
              <a:gd name="T31" fmla="*/ 260 h 322"/>
              <a:gd name="T32" fmla="*/ 130 w 448"/>
              <a:gd name="T33" fmla="*/ 256 h 322"/>
              <a:gd name="T34" fmla="*/ 152 w 448"/>
              <a:gd name="T35" fmla="*/ 276 h 322"/>
              <a:gd name="T36" fmla="*/ 176 w 448"/>
              <a:gd name="T37" fmla="*/ 286 h 322"/>
              <a:gd name="T38" fmla="*/ 190 w 448"/>
              <a:gd name="T39" fmla="*/ 302 h 322"/>
              <a:gd name="T40" fmla="*/ 194 w 448"/>
              <a:gd name="T41" fmla="*/ 322 h 322"/>
              <a:gd name="T42" fmla="*/ 228 w 448"/>
              <a:gd name="T43" fmla="*/ 320 h 322"/>
              <a:gd name="T44" fmla="*/ 254 w 448"/>
              <a:gd name="T45" fmla="*/ 310 h 322"/>
              <a:gd name="T46" fmla="*/ 276 w 448"/>
              <a:gd name="T47" fmla="*/ 320 h 322"/>
              <a:gd name="T48" fmla="*/ 300 w 448"/>
              <a:gd name="T49" fmla="*/ 318 h 322"/>
              <a:gd name="T50" fmla="*/ 314 w 448"/>
              <a:gd name="T51" fmla="*/ 302 h 322"/>
              <a:gd name="T52" fmla="*/ 338 w 448"/>
              <a:gd name="T53" fmla="*/ 304 h 322"/>
              <a:gd name="T54" fmla="*/ 352 w 448"/>
              <a:gd name="T55" fmla="*/ 316 h 322"/>
              <a:gd name="T56" fmla="*/ 374 w 448"/>
              <a:gd name="T57" fmla="*/ 288 h 322"/>
              <a:gd name="T58" fmla="*/ 376 w 448"/>
              <a:gd name="T59" fmla="*/ 252 h 322"/>
              <a:gd name="T60" fmla="*/ 358 w 448"/>
              <a:gd name="T61" fmla="*/ 232 h 322"/>
              <a:gd name="T62" fmla="*/ 360 w 448"/>
              <a:gd name="T63" fmla="*/ 200 h 322"/>
              <a:gd name="T64" fmla="*/ 370 w 448"/>
              <a:gd name="T65" fmla="*/ 186 h 322"/>
              <a:gd name="T66" fmla="*/ 378 w 448"/>
              <a:gd name="T67" fmla="*/ 142 h 322"/>
              <a:gd name="T68" fmla="*/ 406 w 448"/>
              <a:gd name="T69" fmla="*/ 128 h 322"/>
              <a:gd name="T70" fmla="*/ 426 w 448"/>
              <a:gd name="T71" fmla="*/ 108 h 322"/>
              <a:gd name="T72" fmla="*/ 438 w 448"/>
              <a:gd name="T73" fmla="*/ 104 h 322"/>
              <a:gd name="T74" fmla="*/ 446 w 448"/>
              <a:gd name="T75" fmla="*/ 90 h 322"/>
              <a:gd name="T76" fmla="*/ 448 w 448"/>
              <a:gd name="T77" fmla="*/ 72 h 322"/>
              <a:gd name="T78" fmla="*/ 438 w 448"/>
              <a:gd name="T79" fmla="*/ 52 h 322"/>
              <a:gd name="T80" fmla="*/ 422 w 448"/>
              <a:gd name="T81" fmla="*/ 56 h 322"/>
              <a:gd name="T82" fmla="*/ 394 w 448"/>
              <a:gd name="T83" fmla="*/ 52 h 322"/>
              <a:gd name="T84" fmla="*/ 376 w 448"/>
              <a:gd name="T85" fmla="*/ 44 h 322"/>
              <a:gd name="T86" fmla="*/ 368 w 448"/>
              <a:gd name="T87" fmla="*/ 40 h 322"/>
              <a:gd name="T88" fmla="*/ 366 w 448"/>
              <a:gd name="T89" fmla="*/ 54 h 322"/>
              <a:gd name="T90" fmla="*/ 340 w 448"/>
              <a:gd name="T91" fmla="*/ 68 h 322"/>
              <a:gd name="T92" fmla="*/ 314 w 448"/>
              <a:gd name="T93" fmla="*/ 68 h 322"/>
              <a:gd name="T94" fmla="*/ 294 w 448"/>
              <a:gd name="T95" fmla="*/ 46 h 322"/>
              <a:gd name="T96" fmla="*/ 276 w 448"/>
              <a:gd name="T97" fmla="*/ 20 h 322"/>
              <a:gd name="T98" fmla="*/ 242 w 448"/>
              <a:gd name="T99" fmla="*/ 22 h 322"/>
              <a:gd name="T100" fmla="*/ 224 w 448"/>
              <a:gd name="T101" fmla="*/ 36 h 322"/>
              <a:gd name="T102" fmla="*/ 208 w 448"/>
              <a:gd name="T103" fmla="*/ 46 h 322"/>
              <a:gd name="T104" fmla="*/ 190 w 448"/>
              <a:gd name="T105" fmla="*/ 34 h 322"/>
              <a:gd name="T106" fmla="*/ 192 w 448"/>
              <a:gd name="T107" fmla="*/ 10 h 322"/>
              <a:gd name="T108" fmla="*/ 176 w 448"/>
              <a:gd name="T109" fmla="*/ 0 h 322"/>
              <a:gd name="T110" fmla="*/ 148 w 448"/>
              <a:gd name="T111" fmla="*/ 2 h 322"/>
              <a:gd name="T112" fmla="*/ 140 w 448"/>
              <a:gd name="T113" fmla="*/ 14 h 322"/>
              <a:gd name="T114" fmla="*/ 140 w 448"/>
              <a:gd name="T115" fmla="*/ 32 h 322"/>
              <a:gd name="T116" fmla="*/ 114 w 448"/>
              <a:gd name="T117" fmla="*/ 52 h 322"/>
              <a:gd name="T118" fmla="*/ 90 w 448"/>
              <a:gd name="T119" fmla="*/ 64 h 322"/>
              <a:gd name="T120" fmla="*/ 66 w 448"/>
              <a:gd name="T121" fmla="*/ 60 h 32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48"/>
              <a:gd name="T184" fmla="*/ 0 h 322"/>
              <a:gd name="T185" fmla="*/ 448 w 448"/>
              <a:gd name="T186" fmla="*/ 322 h 32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48" h="322">
                <a:moveTo>
                  <a:pt x="66" y="60"/>
                </a:moveTo>
                <a:lnTo>
                  <a:pt x="30" y="64"/>
                </a:lnTo>
                <a:lnTo>
                  <a:pt x="32" y="80"/>
                </a:lnTo>
                <a:lnTo>
                  <a:pt x="54" y="92"/>
                </a:lnTo>
                <a:lnTo>
                  <a:pt x="60" y="130"/>
                </a:lnTo>
                <a:lnTo>
                  <a:pt x="52" y="162"/>
                </a:lnTo>
                <a:lnTo>
                  <a:pt x="26" y="178"/>
                </a:lnTo>
                <a:lnTo>
                  <a:pt x="12" y="190"/>
                </a:lnTo>
                <a:lnTo>
                  <a:pt x="14" y="226"/>
                </a:lnTo>
                <a:lnTo>
                  <a:pt x="0" y="242"/>
                </a:lnTo>
                <a:lnTo>
                  <a:pt x="0" y="270"/>
                </a:lnTo>
                <a:lnTo>
                  <a:pt x="24" y="292"/>
                </a:lnTo>
                <a:lnTo>
                  <a:pt x="32" y="314"/>
                </a:lnTo>
                <a:lnTo>
                  <a:pt x="54" y="310"/>
                </a:lnTo>
                <a:lnTo>
                  <a:pt x="88" y="292"/>
                </a:lnTo>
                <a:lnTo>
                  <a:pt x="114" y="260"/>
                </a:lnTo>
                <a:lnTo>
                  <a:pt x="130" y="256"/>
                </a:lnTo>
                <a:lnTo>
                  <a:pt x="152" y="276"/>
                </a:lnTo>
                <a:lnTo>
                  <a:pt x="176" y="286"/>
                </a:lnTo>
                <a:lnTo>
                  <a:pt x="190" y="302"/>
                </a:lnTo>
                <a:lnTo>
                  <a:pt x="194" y="322"/>
                </a:lnTo>
                <a:lnTo>
                  <a:pt x="228" y="320"/>
                </a:lnTo>
                <a:lnTo>
                  <a:pt x="254" y="310"/>
                </a:lnTo>
                <a:lnTo>
                  <a:pt x="276" y="320"/>
                </a:lnTo>
                <a:lnTo>
                  <a:pt x="300" y="318"/>
                </a:lnTo>
                <a:lnTo>
                  <a:pt x="314" y="302"/>
                </a:lnTo>
                <a:lnTo>
                  <a:pt x="338" y="304"/>
                </a:lnTo>
                <a:lnTo>
                  <a:pt x="352" y="316"/>
                </a:lnTo>
                <a:lnTo>
                  <a:pt x="374" y="288"/>
                </a:lnTo>
                <a:lnTo>
                  <a:pt x="376" y="252"/>
                </a:lnTo>
                <a:lnTo>
                  <a:pt x="358" y="232"/>
                </a:lnTo>
                <a:lnTo>
                  <a:pt x="360" y="200"/>
                </a:lnTo>
                <a:lnTo>
                  <a:pt x="370" y="186"/>
                </a:lnTo>
                <a:lnTo>
                  <a:pt x="378" y="142"/>
                </a:lnTo>
                <a:lnTo>
                  <a:pt x="406" y="128"/>
                </a:lnTo>
                <a:lnTo>
                  <a:pt x="426" y="108"/>
                </a:lnTo>
                <a:lnTo>
                  <a:pt x="438" y="104"/>
                </a:lnTo>
                <a:lnTo>
                  <a:pt x="446" y="90"/>
                </a:lnTo>
                <a:lnTo>
                  <a:pt x="448" y="72"/>
                </a:lnTo>
                <a:lnTo>
                  <a:pt x="438" y="52"/>
                </a:lnTo>
                <a:lnTo>
                  <a:pt x="422" y="56"/>
                </a:lnTo>
                <a:lnTo>
                  <a:pt x="394" y="52"/>
                </a:lnTo>
                <a:lnTo>
                  <a:pt x="376" y="44"/>
                </a:lnTo>
                <a:lnTo>
                  <a:pt x="368" y="40"/>
                </a:lnTo>
                <a:lnTo>
                  <a:pt x="366" y="54"/>
                </a:lnTo>
                <a:lnTo>
                  <a:pt x="340" y="68"/>
                </a:lnTo>
                <a:lnTo>
                  <a:pt x="314" y="68"/>
                </a:lnTo>
                <a:lnTo>
                  <a:pt x="294" y="46"/>
                </a:lnTo>
                <a:lnTo>
                  <a:pt x="276" y="20"/>
                </a:lnTo>
                <a:lnTo>
                  <a:pt x="242" y="22"/>
                </a:lnTo>
                <a:lnTo>
                  <a:pt x="224" y="36"/>
                </a:lnTo>
                <a:lnTo>
                  <a:pt x="208" y="46"/>
                </a:lnTo>
                <a:lnTo>
                  <a:pt x="190" y="34"/>
                </a:lnTo>
                <a:lnTo>
                  <a:pt x="192" y="10"/>
                </a:lnTo>
                <a:lnTo>
                  <a:pt x="176" y="0"/>
                </a:lnTo>
                <a:lnTo>
                  <a:pt x="148" y="2"/>
                </a:lnTo>
                <a:lnTo>
                  <a:pt x="140" y="14"/>
                </a:lnTo>
                <a:lnTo>
                  <a:pt x="140" y="32"/>
                </a:lnTo>
                <a:lnTo>
                  <a:pt x="114" y="52"/>
                </a:lnTo>
                <a:lnTo>
                  <a:pt x="90" y="64"/>
                </a:lnTo>
                <a:lnTo>
                  <a:pt x="66" y="60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5" name="Freeform 57"/>
          <p:cNvSpPr>
            <a:spLocks/>
          </p:cNvSpPr>
          <p:nvPr/>
        </p:nvSpPr>
        <p:spPr bwMode="gray">
          <a:xfrm>
            <a:off x="2635596" y="3572546"/>
            <a:ext cx="2479373" cy="1299760"/>
          </a:xfrm>
          <a:custGeom>
            <a:avLst/>
            <a:gdLst>
              <a:gd name="T0" fmla="*/ 66 w 448"/>
              <a:gd name="T1" fmla="*/ 60 h 322"/>
              <a:gd name="T2" fmla="*/ 30 w 448"/>
              <a:gd name="T3" fmla="*/ 64 h 322"/>
              <a:gd name="T4" fmla="*/ 32 w 448"/>
              <a:gd name="T5" fmla="*/ 80 h 322"/>
              <a:gd name="T6" fmla="*/ 54 w 448"/>
              <a:gd name="T7" fmla="*/ 92 h 322"/>
              <a:gd name="T8" fmla="*/ 60 w 448"/>
              <a:gd name="T9" fmla="*/ 130 h 322"/>
              <a:gd name="T10" fmla="*/ 52 w 448"/>
              <a:gd name="T11" fmla="*/ 162 h 322"/>
              <a:gd name="T12" fmla="*/ 26 w 448"/>
              <a:gd name="T13" fmla="*/ 178 h 322"/>
              <a:gd name="T14" fmla="*/ 12 w 448"/>
              <a:gd name="T15" fmla="*/ 190 h 322"/>
              <a:gd name="T16" fmla="*/ 14 w 448"/>
              <a:gd name="T17" fmla="*/ 226 h 322"/>
              <a:gd name="T18" fmla="*/ 0 w 448"/>
              <a:gd name="T19" fmla="*/ 242 h 322"/>
              <a:gd name="T20" fmla="*/ 0 w 448"/>
              <a:gd name="T21" fmla="*/ 270 h 322"/>
              <a:gd name="T22" fmla="*/ 24 w 448"/>
              <a:gd name="T23" fmla="*/ 292 h 322"/>
              <a:gd name="T24" fmla="*/ 32 w 448"/>
              <a:gd name="T25" fmla="*/ 314 h 322"/>
              <a:gd name="T26" fmla="*/ 54 w 448"/>
              <a:gd name="T27" fmla="*/ 310 h 322"/>
              <a:gd name="T28" fmla="*/ 88 w 448"/>
              <a:gd name="T29" fmla="*/ 292 h 322"/>
              <a:gd name="T30" fmla="*/ 114 w 448"/>
              <a:gd name="T31" fmla="*/ 260 h 322"/>
              <a:gd name="T32" fmla="*/ 130 w 448"/>
              <a:gd name="T33" fmla="*/ 256 h 322"/>
              <a:gd name="T34" fmla="*/ 152 w 448"/>
              <a:gd name="T35" fmla="*/ 276 h 322"/>
              <a:gd name="T36" fmla="*/ 176 w 448"/>
              <a:gd name="T37" fmla="*/ 286 h 322"/>
              <a:gd name="T38" fmla="*/ 190 w 448"/>
              <a:gd name="T39" fmla="*/ 302 h 322"/>
              <a:gd name="T40" fmla="*/ 194 w 448"/>
              <a:gd name="T41" fmla="*/ 322 h 322"/>
              <a:gd name="T42" fmla="*/ 228 w 448"/>
              <a:gd name="T43" fmla="*/ 320 h 322"/>
              <a:gd name="T44" fmla="*/ 254 w 448"/>
              <a:gd name="T45" fmla="*/ 310 h 322"/>
              <a:gd name="T46" fmla="*/ 276 w 448"/>
              <a:gd name="T47" fmla="*/ 320 h 322"/>
              <a:gd name="T48" fmla="*/ 300 w 448"/>
              <a:gd name="T49" fmla="*/ 318 h 322"/>
              <a:gd name="T50" fmla="*/ 314 w 448"/>
              <a:gd name="T51" fmla="*/ 302 h 322"/>
              <a:gd name="T52" fmla="*/ 338 w 448"/>
              <a:gd name="T53" fmla="*/ 304 h 322"/>
              <a:gd name="T54" fmla="*/ 352 w 448"/>
              <a:gd name="T55" fmla="*/ 316 h 322"/>
              <a:gd name="T56" fmla="*/ 374 w 448"/>
              <a:gd name="T57" fmla="*/ 288 h 322"/>
              <a:gd name="T58" fmla="*/ 376 w 448"/>
              <a:gd name="T59" fmla="*/ 252 h 322"/>
              <a:gd name="T60" fmla="*/ 358 w 448"/>
              <a:gd name="T61" fmla="*/ 232 h 322"/>
              <a:gd name="T62" fmla="*/ 360 w 448"/>
              <a:gd name="T63" fmla="*/ 200 h 322"/>
              <a:gd name="T64" fmla="*/ 370 w 448"/>
              <a:gd name="T65" fmla="*/ 186 h 322"/>
              <a:gd name="T66" fmla="*/ 378 w 448"/>
              <a:gd name="T67" fmla="*/ 142 h 322"/>
              <a:gd name="T68" fmla="*/ 406 w 448"/>
              <a:gd name="T69" fmla="*/ 128 h 322"/>
              <a:gd name="T70" fmla="*/ 426 w 448"/>
              <a:gd name="T71" fmla="*/ 108 h 322"/>
              <a:gd name="T72" fmla="*/ 438 w 448"/>
              <a:gd name="T73" fmla="*/ 104 h 322"/>
              <a:gd name="T74" fmla="*/ 446 w 448"/>
              <a:gd name="T75" fmla="*/ 90 h 322"/>
              <a:gd name="T76" fmla="*/ 448 w 448"/>
              <a:gd name="T77" fmla="*/ 72 h 322"/>
              <a:gd name="T78" fmla="*/ 438 w 448"/>
              <a:gd name="T79" fmla="*/ 52 h 322"/>
              <a:gd name="T80" fmla="*/ 422 w 448"/>
              <a:gd name="T81" fmla="*/ 56 h 322"/>
              <a:gd name="T82" fmla="*/ 394 w 448"/>
              <a:gd name="T83" fmla="*/ 52 h 322"/>
              <a:gd name="T84" fmla="*/ 376 w 448"/>
              <a:gd name="T85" fmla="*/ 44 h 322"/>
              <a:gd name="T86" fmla="*/ 368 w 448"/>
              <a:gd name="T87" fmla="*/ 40 h 322"/>
              <a:gd name="T88" fmla="*/ 366 w 448"/>
              <a:gd name="T89" fmla="*/ 54 h 322"/>
              <a:gd name="T90" fmla="*/ 340 w 448"/>
              <a:gd name="T91" fmla="*/ 68 h 322"/>
              <a:gd name="T92" fmla="*/ 314 w 448"/>
              <a:gd name="T93" fmla="*/ 68 h 322"/>
              <a:gd name="T94" fmla="*/ 294 w 448"/>
              <a:gd name="T95" fmla="*/ 46 h 322"/>
              <a:gd name="T96" fmla="*/ 276 w 448"/>
              <a:gd name="T97" fmla="*/ 20 h 322"/>
              <a:gd name="T98" fmla="*/ 242 w 448"/>
              <a:gd name="T99" fmla="*/ 22 h 322"/>
              <a:gd name="T100" fmla="*/ 224 w 448"/>
              <a:gd name="T101" fmla="*/ 36 h 322"/>
              <a:gd name="T102" fmla="*/ 208 w 448"/>
              <a:gd name="T103" fmla="*/ 46 h 322"/>
              <a:gd name="T104" fmla="*/ 190 w 448"/>
              <a:gd name="T105" fmla="*/ 34 h 322"/>
              <a:gd name="T106" fmla="*/ 192 w 448"/>
              <a:gd name="T107" fmla="*/ 10 h 322"/>
              <a:gd name="T108" fmla="*/ 176 w 448"/>
              <a:gd name="T109" fmla="*/ 0 h 322"/>
              <a:gd name="T110" fmla="*/ 148 w 448"/>
              <a:gd name="T111" fmla="*/ 2 h 322"/>
              <a:gd name="T112" fmla="*/ 140 w 448"/>
              <a:gd name="T113" fmla="*/ 14 h 322"/>
              <a:gd name="T114" fmla="*/ 140 w 448"/>
              <a:gd name="T115" fmla="*/ 32 h 322"/>
              <a:gd name="T116" fmla="*/ 114 w 448"/>
              <a:gd name="T117" fmla="*/ 52 h 322"/>
              <a:gd name="T118" fmla="*/ 90 w 448"/>
              <a:gd name="T119" fmla="*/ 64 h 322"/>
              <a:gd name="T120" fmla="*/ 66 w 448"/>
              <a:gd name="T121" fmla="*/ 60 h 32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48"/>
              <a:gd name="T184" fmla="*/ 0 h 322"/>
              <a:gd name="T185" fmla="*/ 448 w 448"/>
              <a:gd name="T186" fmla="*/ 322 h 32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48" h="322">
                <a:moveTo>
                  <a:pt x="66" y="60"/>
                </a:moveTo>
                <a:lnTo>
                  <a:pt x="30" y="64"/>
                </a:lnTo>
                <a:lnTo>
                  <a:pt x="32" y="80"/>
                </a:lnTo>
                <a:lnTo>
                  <a:pt x="54" y="92"/>
                </a:lnTo>
                <a:lnTo>
                  <a:pt x="60" y="130"/>
                </a:lnTo>
                <a:lnTo>
                  <a:pt x="52" y="162"/>
                </a:lnTo>
                <a:lnTo>
                  <a:pt x="26" y="178"/>
                </a:lnTo>
                <a:lnTo>
                  <a:pt x="12" y="190"/>
                </a:lnTo>
                <a:lnTo>
                  <a:pt x="14" y="226"/>
                </a:lnTo>
                <a:lnTo>
                  <a:pt x="0" y="242"/>
                </a:lnTo>
                <a:lnTo>
                  <a:pt x="0" y="270"/>
                </a:lnTo>
                <a:lnTo>
                  <a:pt x="24" y="292"/>
                </a:lnTo>
                <a:lnTo>
                  <a:pt x="32" y="314"/>
                </a:lnTo>
                <a:lnTo>
                  <a:pt x="54" y="310"/>
                </a:lnTo>
                <a:lnTo>
                  <a:pt x="88" y="292"/>
                </a:lnTo>
                <a:lnTo>
                  <a:pt x="114" y="260"/>
                </a:lnTo>
                <a:lnTo>
                  <a:pt x="130" y="256"/>
                </a:lnTo>
                <a:lnTo>
                  <a:pt x="152" y="276"/>
                </a:lnTo>
                <a:lnTo>
                  <a:pt x="176" y="286"/>
                </a:lnTo>
                <a:lnTo>
                  <a:pt x="190" y="302"/>
                </a:lnTo>
                <a:lnTo>
                  <a:pt x="194" y="322"/>
                </a:lnTo>
                <a:lnTo>
                  <a:pt x="228" y="320"/>
                </a:lnTo>
                <a:lnTo>
                  <a:pt x="254" y="310"/>
                </a:lnTo>
                <a:lnTo>
                  <a:pt x="276" y="320"/>
                </a:lnTo>
                <a:lnTo>
                  <a:pt x="300" y="318"/>
                </a:lnTo>
                <a:lnTo>
                  <a:pt x="314" y="302"/>
                </a:lnTo>
                <a:lnTo>
                  <a:pt x="338" y="304"/>
                </a:lnTo>
                <a:lnTo>
                  <a:pt x="352" y="316"/>
                </a:lnTo>
                <a:lnTo>
                  <a:pt x="374" y="288"/>
                </a:lnTo>
                <a:lnTo>
                  <a:pt x="376" y="252"/>
                </a:lnTo>
                <a:lnTo>
                  <a:pt x="358" y="232"/>
                </a:lnTo>
                <a:lnTo>
                  <a:pt x="360" y="200"/>
                </a:lnTo>
                <a:lnTo>
                  <a:pt x="370" y="186"/>
                </a:lnTo>
                <a:lnTo>
                  <a:pt x="378" y="142"/>
                </a:lnTo>
                <a:lnTo>
                  <a:pt x="406" y="128"/>
                </a:lnTo>
                <a:lnTo>
                  <a:pt x="426" y="108"/>
                </a:lnTo>
                <a:lnTo>
                  <a:pt x="438" y="104"/>
                </a:lnTo>
                <a:lnTo>
                  <a:pt x="446" y="90"/>
                </a:lnTo>
                <a:lnTo>
                  <a:pt x="448" y="72"/>
                </a:lnTo>
                <a:lnTo>
                  <a:pt x="438" y="52"/>
                </a:lnTo>
                <a:lnTo>
                  <a:pt x="422" y="56"/>
                </a:lnTo>
                <a:lnTo>
                  <a:pt x="394" y="52"/>
                </a:lnTo>
                <a:lnTo>
                  <a:pt x="376" y="44"/>
                </a:lnTo>
                <a:lnTo>
                  <a:pt x="368" y="40"/>
                </a:lnTo>
                <a:lnTo>
                  <a:pt x="366" y="54"/>
                </a:lnTo>
                <a:lnTo>
                  <a:pt x="340" y="68"/>
                </a:lnTo>
                <a:lnTo>
                  <a:pt x="314" y="68"/>
                </a:lnTo>
                <a:lnTo>
                  <a:pt x="294" y="46"/>
                </a:lnTo>
                <a:lnTo>
                  <a:pt x="276" y="20"/>
                </a:lnTo>
                <a:lnTo>
                  <a:pt x="242" y="22"/>
                </a:lnTo>
                <a:lnTo>
                  <a:pt x="224" y="36"/>
                </a:lnTo>
                <a:lnTo>
                  <a:pt x="208" y="46"/>
                </a:lnTo>
                <a:lnTo>
                  <a:pt x="190" y="34"/>
                </a:lnTo>
                <a:lnTo>
                  <a:pt x="192" y="10"/>
                </a:lnTo>
                <a:lnTo>
                  <a:pt x="176" y="0"/>
                </a:lnTo>
                <a:lnTo>
                  <a:pt x="148" y="2"/>
                </a:lnTo>
                <a:lnTo>
                  <a:pt x="140" y="14"/>
                </a:lnTo>
                <a:lnTo>
                  <a:pt x="140" y="32"/>
                </a:lnTo>
                <a:lnTo>
                  <a:pt x="114" y="52"/>
                </a:lnTo>
                <a:lnTo>
                  <a:pt x="90" y="64"/>
                </a:lnTo>
                <a:lnTo>
                  <a:pt x="66" y="60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6" name="Freeform 58"/>
          <p:cNvSpPr>
            <a:spLocks/>
          </p:cNvSpPr>
          <p:nvPr/>
        </p:nvSpPr>
        <p:spPr bwMode="gray">
          <a:xfrm>
            <a:off x="4583674" y="3992344"/>
            <a:ext cx="2700747" cy="1824509"/>
          </a:xfrm>
          <a:custGeom>
            <a:avLst/>
            <a:gdLst>
              <a:gd name="T0" fmla="*/ 22 w 488"/>
              <a:gd name="T1" fmla="*/ 184 h 452"/>
              <a:gd name="T2" fmla="*/ 6 w 488"/>
              <a:gd name="T3" fmla="*/ 128 h 452"/>
              <a:gd name="T4" fmla="*/ 18 w 488"/>
              <a:gd name="T5" fmla="*/ 82 h 452"/>
              <a:gd name="T6" fmla="*/ 56 w 488"/>
              <a:gd name="T7" fmla="*/ 24 h 452"/>
              <a:gd name="T8" fmla="*/ 88 w 488"/>
              <a:gd name="T9" fmla="*/ 0 h 452"/>
              <a:gd name="T10" fmla="*/ 124 w 488"/>
              <a:gd name="T11" fmla="*/ 18 h 452"/>
              <a:gd name="T12" fmla="*/ 172 w 488"/>
              <a:gd name="T13" fmla="*/ 32 h 452"/>
              <a:gd name="T14" fmla="*/ 186 w 488"/>
              <a:gd name="T15" fmla="*/ 84 h 452"/>
              <a:gd name="T16" fmla="*/ 240 w 488"/>
              <a:gd name="T17" fmla="*/ 92 h 452"/>
              <a:gd name="T18" fmla="*/ 268 w 488"/>
              <a:gd name="T19" fmla="*/ 86 h 452"/>
              <a:gd name="T20" fmla="*/ 310 w 488"/>
              <a:gd name="T21" fmla="*/ 108 h 452"/>
              <a:gd name="T22" fmla="*/ 370 w 488"/>
              <a:gd name="T23" fmla="*/ 120 h 452"/>
              <a:gd name="T24" fmla="*/ 436 w 488"/>
              <a:gd name="T25" fmla="*/ 84 h 452"/>
              <a:gd name="T26" fmla="*/ 424 w 488"/>
              <a:gd name="T27" fmla="*/ 120 h 452"/>
              <a:gd name="T28" fmla="*/ 450 w 488"/>
              <a:gd name="T29" fmla="*/ 144 h 452"/>
              <a:gd name="T30" fmla="*/ 488 w 488"/>
              <a:gd name="T31" fmla="*/ 164 h 452"/>
              <a:gd name="T32" fmla="*/ 462 w 488"/>
              <a:gd name="T33" fmla="*/ 194 h 452"/>
              <a:gd name="T34" fmla="*/ 382 w 488"/>
              <a:gd name="T35" fmla="*/ 254 h 452"/>
              <a:gd name="T36" fmla="*/ 364 w 488"/>
              <a:gd name="T37" fmla="*/ 286 h 452"/>
              <a:gd name="T38" fmla="*/ 310 w 488"/>
              <a:gd name="T39" fmla="*/ 280 h 452"/>
              <a:gd name="T40" fmla="*/ 270 w 488"/>
              <a:gd name="T41" fmla="*/ 324 h 452"/>
              <a:gd name="T42" fmla="*/ 306 w 488"/>
              <a:gd name="T43" fmla="*/ 346 h 452"/>
              <a:gd name="T44" fmla="*/ 330 w 488"/>
              <a:gd name="T45" fmla="*/ 310 h 452"/>
              <a:gd name="T46" fmla="*/ 364 w 488"/>
              <a:gd name="T47" fmla="*/ 330 h 452"/>
              <a:gd name="T48" fmla="*/ 352 w 488"/>
              <a:gd name="T49" fmla="*/ 360 h 452"/>
              <a:gd name="T50" fmla="*/ 356 w 488"/>
              <a:gd name="T51" fmla="*/ 398 h 452"/>
              <a:gd name="T52" fmla="*/ 318 w 488"/>
              <a:gd name="T53" fmla="*/ 446 h 452"/>
              <a:gd name="T54" fmla="*/ 266 w 488"/>
              <a:gd name="T55" fmla="*/ 434 h 452"/>
              <a:gd name="T56" fmla="*/ 224 w 488"/>
              <a:gd name="T57" fmla="*/ 390 h 452"/>
              <a:gd name="T58" fmla="*/ 158 w 488"/>
              <a:gd name="T59" fmla="*/ 400 h 452"/>
              <a:gd name="T60" fmla="*/ 148 w 488"/>
              <a:gd name="T61" fmla="*/ 448 h 452"/>
              <a:gd name="T62" fmla="*/ 106 w 488"/>
              <a:gd name="T63" fmla="*/ 434 h 452"/>
              <a:gd name="T64" fmla="*/ 76 w 488"/>
              <a:gd name="T65" fmla="*/ 398 h 452"/>
              <a:gd name="T66" fmla="*/ 62 w 488"/>
              <a:gd name="T67" fmla="*/ 364 h 452"/>
              <a:gd name="T68" fmla="*/ 52 w 488"/>
              <a:gd name="T69" fmla="*/ 308 h 452"/>
              <a:gd name="T70" fmla="*/ 14 w 488"/>
              <a:gd name="T71" fmla="*/ 268 h 452"/>
              <a:gd name="T72" fmla="*/ 2 w 488"/>
              <a:gd name="T73" fmla="*/ 224 h 45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88"/>
              <a:gd name="T112" fmla="*/ 0 h 452"/>
              <a:gd name="T113" fmla="*/ 488 w 488"/>
              <a:gd name="T114" fmla="*/ 452 h 45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88" h="452">
                <a:moveTo>
                  <a:pt x="0" y="212"/>
                </a:moveTo>
                <a:lnTo>
                  <a:pt x="22" y="184"/>
                </a:lnTo>
                <a:lnTo>
                  <a:pt x="24" y="148"/>
                </a:lnTo>
                <a:lnTo>
                  <a:pt x="6" y="128"/>
                </a:lnTo>
                <a:lnTo>
                  <a:pt x="8" y="96"/>
                </a:lnTo>
                <a:lnTo>
                  <a:pt x="18" y="82"/>
                </a:lnTo>
                <a:lnTo>
                  <a:pt x="26" y="38"/>
                </a:lnTo>
                <a:lnTo>
                  <a:pt x="56" y="24"/>
                </a:lnTo>
                <a:lnTo>
                  <a:pt x="74" y="4"/>
                </a:lnTo>
                <a:lnTo>
                  <a:pt x="88" y="0"/>
                </a:lnTo>
                <a:lnTo>
                  <a:pt x="114" y="8"/>
                </a:lnTo>
                <a:lnTo>
                  <a:pt x="124" y="18"/>
                </a:lnTo>
                <a:lnTo>
                  <a:pt x="154" y="18"/>
                </a:lnTo>
                <a:lnTo>
                  <a:pt x="172" y="32"/>
                </a:lnTo>
                <a:lnTo>
                  <a:pt x="186" y="56"/>
                </a:lnTo>
                <a:lnTo>
                  <a:pt x="186" y="84"/>
                </a:lnTo>
                <a:lnTo>
                  <a:pt x="204" y="94"/>
                </a:lnTo>
                <a:lnTo>
                  <a:pt x="240" y="92"/>
                </a:lnTo>
                <a:lnTo>
                  <a:pt x="256" y="94"/>
                </a:lnTo>
                <a:lnTo>
                  <a:pt x="268" y="86"/>
                </a:lnTo>
                <a:lnTo>
                  <a:pt x="290" y="86"/>
                </a:lnTo>
                <a:lnTo>
                  <a:pt x="310" y="108"/>
                </a:lnTo>
                <a:lnTo>
                  <a:pt x="348" y="114"/>
                </a:lnTo>
                <a:lnTo>
                  <a:pt x="370" y="120"/>
                </a:lnTo>
                <a:lnTo>
                  <a:pt x="408" y="82"/>
                </a:lnTo>
                <a:lnTo>
                  <a:pt x="436" y="84"/>
                </a:lnTo>
                <a:lnTo>
                  <a:pt x="442" y="104"/>
                </a:lnTo>
                <a:lnTo>
                  <a:pt x="424" y="120"/>
                </a:lnTo>
                <a:lnTo>
                  <a:pt x="430" y="138"/>
                </a:lnTo>
                <a:lnTo>
                  <a:pt x="450" y="144"/>
                </a:lnTo>
                <a:lnTo>
                  <a:pt x="468" y="162"/>
                </a:lnTo>
                <a:lnTo>
                  <a:pt x="488" y="164"/>
                </a:lnTo>
                <a:lnTo>
                  <a:pt x="486" y="182"/>
                </a:lnTo>
                <a:lnTo>
                  <a:pt x="462" y="194"/>
                </a:lnTo>
                <a:lnTo>
                  <a:pt x="414" y="230"/>
                </a:lnTo>
                <a:lnTo>
                  <a:pt x="382" y="254"/>
                </a:lnTo>
                <a:lnTo>
                  <a:pt x="376" y="278"/>
                </a:lnTo>
                <a:lnTo>
                  <a:pt x="364" y="286"/>
                </a:lnTo>
                <a:lnTo>
                  <a:pt x="330" y="276"/>
                </a:lnTo>
                <a:lnTo>
                  <a:pt x="310" y="280"/>
                </a:lnTo>
                <a:lnTo>
                  <a:pt x="278" y="302"/>
                </a:lnTo>
                <a:lnTo>
                  <a:pt x="270" y="324"/>
                </a:lnTo>
                <a:lnTo>
                  <a:pt x="284" y="344"/>
                </a:lnTo>
                <a:lnTo>
                  <a:pt x="306" y="346"/>
                </a:lnTo>
                <a:lnTo>
                  <a:pt x="320" y="322"/>
                </a:lnTo>
                <a:lnTo>
                  <a:pt x="330" y="310"/>
                </a:lnTo>
                <a:lnTo>
                  <a:pt x="354" y="310"/>
                </a:lnTo>
                <a:lnTo>
                  <a:pt x="364" y="330"/>
                </a:lnTo>
                <a:lnTo>
                  <a:pt x="348" y="342"/>
                </a:lnTo>
                <a:lnTo>
                  <a:pt x="352" y="360"/>
                </a:lnTo>
                <a:lnTo>
                  <a:pt x="362" y="374"/>
                </a:lnTo>
                <a:lnTo>
                  <a:pt x="356" y="398"/>
                </a:lnTo>
                <a:lnTo>
                  <a:pt x="332" y="428"/>
                </a:lnTo>
                <a:lnTo>
                  <a:pt x="318" y="446"/>
                </a:lnTo>
                <a:lnTo>
                  <a:pt x="288" y="446"/>
                </a:lnTo>
                <a:lnTo>
                  <a:pt x="266" y="434"/>
                </a:lnTo>
                <a:lnTo>
                  <a:pt x="242" y="412"/>
                </a:lnTo>
                <a:lnTo>
                  <a:pt x="224" y="390"/>
                </a:lnTo>
                <a:lnTo>
                  <a:pt x="200" y="400"/>
                </a:lnTo>
                <a:lnTo>
                  <a:pt x="158" y="400"/>
                </a:lnTo>
                <a:lnTo>
                  <a:pt x="150" y="408"/>
                </a:lnTo>
                <a:lnTo>
                  <a:pt x="148" y="448"/>
                </a:lnTo>
                <a:lnTo>
                  <a:pt x="132" y="452"/>
                </a:lnTo>
                <a:lnTo>
                  <a:pt x="106" y="434"/>
                </a:lnTo>
                <a:lnTo>
                  <a:pt x="82" y="432"/>
                </a:lnTo>
                <a:lnTo>
                  <a:pt x="76" y="398"/>
                </a:lnTo>
                <a:lnTo>
                  <a:pt x="74" y="370"/>
                </a:lnTo>
                <a:lnTo>
                  <a:pt x="62" y="364"/>
                </a:lnTo>
                <a:lnTo>
                  <a:pt x="64" y="324"/>
                </a:lnTo>
                <a:lnTo>
                  <a:pt x="52" y="308"/>
                </a:lnTo>
                <a:lnTo>
                  <a:pt x="36" y="290"/>
                </a:lnTo>
                <a:lnTo>
                  <a:pt x="14" y="268"/>
                </a:lnTo>
                <a:lnTo>
                  <a:pt x="14" y="236"/>
                </a:lnTo>
                <a:lnTo>
                  <a:pt x="2" y="224"/>
                </a:lnTo>
                <a:lnTo>
                  <a:pt x="0" y="212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7" name="Freeform 59"/>
          <p:cNvSpPr>
            <a:spLocks/>
          </p:cNvSpPr>
          <p:nvPr/>
        </p:nvSpPr>
        <p:spPr bwMode="gray">
          <a:xfrm>
            <a:off x="4583674" y="3992344"/>
            <a:ext cx="2700747" cy="1824509"/>
          </a:xfrm>
          <a:custGeom>
            <a:avLst/>
            <a:gdLst>
              <a:gd name="T0" fmla="*/ 22 w 488"/>
              <a:gd name="T1" fmla="*/ 184 h 452"/>
              <a:gd name="T2" fmla="*/ 6 w 488"/>
              <a:gd name="T3" fmla="*/ 128 h 452"/>
              <a:gd name="T4" fmla="*/ 18 w 488"/>
              <a:gd name="T5" fmla="*/ 82 h 452"/>
              <a:gd name="T6" fmla="*/ 56 w 488"/>
              <a:gd name="T7" fmla="*/ 24 h 452"/>
              <a:gd name="T8" fmla="*/ 88 w 488"/>
              <a:gd name="T9" fmla="*/ 0 h 452"/>
              <a:gd name="T10" fmla="*/ 124 w 488"/>
              <a:gd name="T11" fmla="*/ 18 h 452"/>
              <a:gd name="T12" fmla="*/ 172 w 488"/>
              <a:gd name="T13" fmla="*/ 32 h 452"/>
              <a:gd name="T14" fmla="*/ 186 w 488"/>
              <a:gd name="T15" fmla="*/ 84 h 452"/>
              <a:gd name="T16" fmla="*/ 240 w 488"/>
              <a:gd name="T17" fmla="*/ 92 h 452"/>
              <a:gd name="T18" fmla="*/ 268 w 488"/>
              <a:gd name="T19" fmla="*/ 86 h 452"/>
              <a:gd name="T20" fmla="*/ 310 w 488"/>
              <a:gd name="T21" fmla="*/ 108 h 452"/>
              <a:gd name="T22" fmla="*/ 370 w 488"/>
              <a:gd name="T23" fmla="*/ 120 h 452"/>
              <a:gd name="T24" fmla="*/ 436 w 488"/>
              <a:gd name="T25" fmla="*/ 84 h 452"/>
              <a:gd name="T26" fmla="*/ 424 w 488"/>
              <a:gd name="T27" fmla="*/ 120 h 452"/>
              <a:gd name="T28" fmla="*/ 450 w 488"/>
              <a:gd name="T29" fmla="*/ 144 h 452"/>
              <a:gd name="T30" fmla="*/ 488 w 488"/>
              <a:gd name="T31" fmla="*/ 164 h 452"/>
              <a:gd name="T32" fmla="*/ 462 w 488"/>
              <a:gd name="T33" fmla="*/ 194 h 452"/>
              <a:gd name="T34" fmla="*/ 382 w 488"/>
              <a:gd name="T35" fmla="*/ 254 h 452"/>
              <a:gd name="T36" fmla="*/ 364 w 488"/>
              <a:gd name="T37" fmla="*/ 286 h 452"/>
              <a:gd name="T38" fmla="*/ 310 w 488"/>
              <a:gd name="T39" fmla="*/ 280 h 452"/>
              <a:gd name="T40" fmla="*/ 270 w 488"/>
              <a:gd name="T41" fmla="*/ 324 h 452"/>
              <a:gd name="T42" fmla="*/ 306 w 488"/>
              <a:gd name="T43" fmla="*/ 346 h 452"/>
              <a:gd name="T44" fmla="*/ 330 w 488"/>
              <a:gd name="T45" fmla="*/ 310 h 452"/>
              <a:gd name="T46" fmla="*/ 364 w 488"/>
              <a:gd name="T47" fmla="*/ 330 h 452"/>
              <a:gd name="T48" fmla="*/ 352 w 488"/>
              <a:gd name="T49" fmla="*/ 360 h 452"/>
              <a:gd name="T50" fmla="*/ 356 w 488"/>
              <a:gd name="T51" fmla="*/ 398 h 452"/>
              <a:gd name="T52" fmla="*/ 318 w 488"/>
              <a:gd name="T53" fmla="*/ 446 h 452"/>
              <a:gd name="T54" fmla="*/ 266 w 488"/>
              <a:gd name="T55" fmla="*/ 434 h 452"/>
              <a:gd name="T56" fmla="*/ 224 w 488"/>
              <a:gd name="T57" fmla="*/ 390 h 452"/>
              <a:gd name="T58" fmla="*/ 158 w 488"/>
              <a:gd name="T59" fmla="*/ 400 h 452"/>
              <a:gd name="T60" fmla="*/ 148 w 488"/>
              <a:gd name="T61" fmla="*/ 448 h 452"/>
              <a:gd name="T62" fmla="*/ 106 w 488"/>
              <a:gd name="T63" fmla="*/ 434 h 452"/>
              <a:gd name="T64" fmla="*/ 76 w 488"/>
              <a:gd name="T65" fmla="*/ 398 h 452"/>
              <a:gd name="T66" fmla="*/ 62 w 488"/>
              <a:gd name="T67" fmla="*/ 364 h 452"/>
              <a:gd name="T68" fmla="*/ 52 w 488"/>
              <a:gd name="T69" fmla="*/ 308 h 452"/>
              <a:gd name="T70" fmla="*/ 14 w 488"/>
              <a:gd name="T71" fmla="*/ 268 h 452"/>
              <a:gd name="T72" fmla="*/ 2 w 488"/>
              <a:gd name="T73" fmla="*/ 224 h 45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88"/>
              <a:gd name="T112" fmla="*/ 0 h 452"/>
              <a:gd name="T113" fmla="*/ 488 w 488"/>
              <a:gd name="T114" fmla="*/ 452 h 45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88" h="452">
                <a:moveTo>
                  <a:pt x="0" y="212"/>
                </a:moveTo>
                <a:lnTo>
                  <a:pt x="22" y="184"/>
                </a:lnTo>
                <a:lnTo>
                  <a:pt x="24" y="148"/>
                </a:lnTo>
                <a:lnTo>
                  <a:pt x="6" y="128"/>
                </a:lnTo>
                <a:lnTo>
                  <a:pt x="8" y="96"/>
                </a:lnTo>
                <a:lnTo>
                  <a:pt x="18" y="82"/>
                </a:lnTo>
                <a:lnTo>
                  <a:pt x="26" y="38"/>
                </a:lnTo>
                <a:lnTo>
                  <a:pt x="56" y="24"/>
                </a:lnTo>
                <a:lnTo>
                  <a:pt x="74" y="4"/>
                </a:lnTo>
                <a:lnTo>
                  <a:pt x="88" y="0"/>
                </a:lnTo>
                <a:lnTo>
                  <a:pt x="114" y="8"/>
                </a:lnTo>
                <a:lnTo>
                  <a:pt x="124" y="18"/>
                </a:lnTo>
                <a:lnTo>
                  <a:pt x="154" y="18"/>
                </a:lnTo>
                <a:lnTo>
                  <a:pt x="172" y="32"/>
                </a:lnTo>
                <a:lnTo>
                  <a:pt x="186" y="56"/>
                </a:lnTo>
                <a:lnTo>
                  <a:pt x="186" y="84"/>
                </a:lnTo>
                <a:lnTo>
                  <a:pt x="204" y="94"/>
                </a:lnTo>
                <a:lnTo>
                  <a:pt x="240" y="92"/>
                </a:lnTo>
                <a:lnTo>
                  <a:pt x="256" y="94"/>
                </a:lnTo>
                <a:lnTo>
                  <a:pt x="268" y="86"/>
                </a:lnTo>
                <a:lnTo>
                  <a:pt x="290" y="86"/>
                </a:lnTo>
                <a:lnTo>
                  <a:pt x="310" y="108"/>
                </a:lnTo>
                <a:lnTo>
                  <a:pt x="348" y="114"/>
                </a:lnTo>
                <a:lnTo>
                  <a:pt x="370" y="120"/>
                </a:lnTo>
                <a:lnTo>
                  <a:pt x="408" y="82"/>
                </a:lnTo>
                <a:lnTo>
                  <a:pt x="436" y="84"/>
                </a:lnTo>
                <a:lnTo>
                  <a:pt x="442" y="104"/>
                </a:lnTo>
                <a:lnTo>
                  <a:pt x="424" y="120"/>
                </a:lnTo>
                <a:lnTo>
                  <a:pt x="430" y="138"/>
                </a:lnTo>
                <a:lnTo>
                  <a:pt x="450" y="144"/>
                </a:lnTo>
                <a:lnTo>
                  <a:pt x="468" y="162"/>
                </a:lnTo>
                <a:lnTo>
                  <a:pt x="488" y="164"/>
                </a:lnTo>
                <a:lnTo>
                  <a:pt x="486" y="182"/>
                </a:lnTo>
                <a:lnTo>
                  <a:pt x="462" y="194"/>
                </a:lnTo>
                <a:lnTo>
                  <a:pt x="414" y="230"/>
                </a:lnTo>
                <a:lnTo>
                  <a:pt x="382" y="254"/>
                </a:lnTo>
                <a:lnTo>
                  <a:pt x="376" y="278"/>
                </a:lnTo>
                <a:lnTo>
                  <a:pt x="364" y="286"/>
                </a:lnTo>
                <a:lnTo>
                  <a:pt x="330" y="276"/>
                </a:lnTo>
                <a:lnTo>
                  <a:pt x="310" y="280"/>
                </a:lnTo>
                <a:lnTo>
                  <a:pt x="278" y="302"/>
                </a:lnTo>
                <a:lnTo>
                  <a:pt x="270" y="324"/>
                </a:lnTo>
                <a:lnTo>
                  <a:pt x="284" y="344"/>
                </a:lnTo>
                <a:lnTo>
                  <a:pt x="306" y="346"/>
                </a:lnTo>
                <a:lnTo>
                  <a:pt x="320" y="322"/>
                </a:lnTo>
                <a:lnTo>
                  <a:pt x="330" y="310"/>
                </a:lnTo>
                <a:lnTo>
                  <a:pt x="354" y="310"/>
                </a:lnTo>
                <a:lnTo>
                  <a:pt x="364" y="330"/>
                </a:lnTo>
                <a:lnTo>
                  <a:pt x="348" y="342"/>
                </a:lnTo>
                <a:lnTo>
                  <a:pt x="352" y="360"/>
                </a:lnTo>
                <a:lnTo>
                  <a:pt x="362" y="374"/>
                </a:lnTo>
                <a:lnTo>
                  <a:pt x="356" y="398"/>
                </a:lnTo>
                <a:lnTo>
                  <a:pt x="332" y="428"/>
                </a:lnTo>
                <a:lnTo>
                  <a:pt x="318" y="446"/>
                </a:lnTo>
                <a:lnTo>
                  <a:pt x="288" y="446"/>
                </a:lnTo>
                <a:lnTo>
                  <a:pt x="266" y="434"/>
                </a:lnTo>
                <a:lnTo>
                  <a:pt x="242" y="412"/>
                </a:lnTo>
                <a:lnTo>
                  <a:pt x="224" y="390"/>
                </a:lnTo>
                <a:lnTo>
                  <a:pt x="200" y="400"/>
                </a:lnTo>
                <a:lnTo>
                  <a:pt x="158" y="400"/>
                </a:lnTo>
                <a:lnTo>
                  <a:pt x="150" y="408"/>
                </a:lnTo>
                <a:lnTo>
                  <a:pt x="148" y="448"/>
                </a:lnTo>
                <a:lnTo>
                  <a:pt x="132" y="452"/>
                </a:lnTo>
                <a:lnTo>
                  <a:pt x="106" y="434"/>
                </a:lnTo>
                <a:lnTo>
                  <a:pt x="82" y="432"/>
                </a:lnTo>
                <a:lnTo>
                  <a:pt x="76" y="398"/>
                </a:lnTo>
                <a:lnTo>
                  <a:pt x="74" y="370"/>
                </a:lnTo>
                <a:lnTo>
                  <a:pt x="62" y="364"/>
                </a:lnTo>
                <a:lnTo>
                  <a:pt x="64" y="324"/>
                </a:lnTo>
                <a:lnTo>
                  <a:pt x="52" y="308"/>
                </a:lnTo>
                <a:lnTo>
                  <a:pt x="36" y="290"/>
                </a:lnTo>
                <a:lnTo>
                  <a:pt x="14" y="268"/>
                </a:lnTo>
                <a:lnTo>
                  <a:pt x="14" y="236"/>
                </a:lnTo>
                <a:lnTo>
                  <a:pt x="2" y="224"/>
                </a:lnTo>
                <a:lnTo>
                  <a:pt x="0" y="212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8" name="Freeform 60"/>
          <p:cNvSpPr>
            <a:spLocks/>
          </p:cNvSpPr>
          <p:nvPr/>
        </p:nvSpPr>
        <p:spPr bwMode="gray">
          <a:xfrm>
            <a:off x="5878704" y="3790517"/>
            <a:ext cx="686256" cy="581260"/>
          </a:xfrm>
          <a:custGeom>
            <a:avLst/>
            <a:gdLst>
              <a:gd name="T0" fmla="*/ 8 w 124"/>
              <a:gd name="T1" fmla="*/ 144 h 144"/>
              <a:gd name="T2" fmla="*/ 0 w 124"/>
              <a:gd name="T3" fmla="*/ 124 h 144"/>
              <a:gd name="T4" fmla="*/ 12 w 124"/>
              <a:gd name="T5" fmla="*/ 110 h 144"/>
              <a:gd name="T6" fmla="*/ 12 w 124"/>
              <a:gd name="T7" fmla="*/ 62 h 144"/>
              <a:gd name="T8" fmla="*/ 2 w 124"/>
              <a:gd name="T9" fmla="*/ 50 h 144"/>
              <a:gd name="T10" fmla="*/ 22 w 124"/>
              <a:gd name="T11" fmla="*/ 26 h 144"/>
              <a:gd name="T12" fmla="*/ 48 w 124"/>
              <a:gd name="T13" fmla="*/ 20 h 144"/>
              <a:gd name="T14" fmla="*/ 66 w 124"/>
              <a:gd name="T15" fmla="*/ 0 h 144"/>
              <a:gd name="T16" fmla="*/ 104 w 124"/>
              <a:gd name="T17" fmla="*/ 0 h 144"/>
              <a:gd name="T18" fmla="*/ 120 w 124"/>
              <a:gd name="T19" fmla="*/ 16 h 144"/>
              <a:gd name="T20" fmla="*/ 118 w 124"/>
              <a:gd name="T21" fmla="*/ 34 h 144"/>
              <a:gd name="T22" fmla="*/ 124 w 124"/>
              <a:gd name="T23" fmla="*/ 50 h 144"/>
              <a:gd name="T24" fmla="*/ 98 w 124"/>
              <a:gd name="T25" fmla="*/ 82 h 144"/>
              <a:gd name="T26" fmla="*/ 92 w 124"/>
              <a:gd name="T27" fmla="*/ 104 h 144"/>
              <a:gd name="T28" fmla="*/ 68 w 124"/>
              <a:gd name="T29" fmla="*/ 118 h 144"/>
              <a:gd name="T30" fmla="*/ 58 w 124"/>
              <a:gd name="T31" fmla="*/ 118 h 144"/>
              <a:gd name="T32" fmla="*/ 52 w 124"/>
              <a:gd name="T33" fmla="*/ 138 h 144"/>
              <a:gd name="T34" fmla="*/ 34 w 124"/>
              <a:gd name="T35" fmla="*/ 136 h 144"/>
              <a:gd name="T36" fmla="*/ 22 w 124"/>
              <a:gd name="T37" fmla="*/ 144 h 144"/>
              <a:gd name="T38" fmla="*/ 8 w 124"/>
              <a:gd name="T39" fmla="*/ 144 h 14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4"/>
              <a:gd name="T61" fmla="*/ 0 h 144"/>
              <a:gd name="T62" fmla="*/ 124 w 124"/>
              <a:gd name="T63" fmla="*/ 144 h 14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4" h="144">
                <a:moveTo>
                  <a:pt x="8" y="144"/>
                </a:moveTo>
                <a:lnTo>
                  <a:pt x="0" y="124"/>
                </a:lnTo>
                <a:lnTo>
                  <a:pt x="12" y="110"/>
                </a:lnTo>
                <a:lnTo>
                  <a:pt x="12" y="62"/>
                </a:lnTo>
                <a:lnTo>
                  <a:pt x="2" y="50"/>
                </a:lnTo>
                <a:lnTo>
                  <a:pt x="22" y="26"/>
                </a:lnTo>
                <a:lnTo>
                  <a:pt x="48" y="20"/>
                </a:lnTo>
                <a:lnTo>
                  <a:pt x="66" y="0"/>
                </a:lnTo>
                <a:lnTo>
                  <a:pt x="104" y="0"/>
                </a:lnTo>
                <a:lnTo>
                  <a:pt x="120" y="16"/>
                </a:lnTo>
                <a:lnTo>
                  <a:pt x="118" y="34"/>
                </a:lnTo>
                <a:lnTo>
                  <a:pt x="124" y="50"/>
                </a:lnTo>
                <a:lnTo>
                  <a:pt x="98" y="82"/>
                </a:lnTo>
                <a:lnTo>
                  <a:pt x="92" y="104"/>
                </a:lnTo>
                <a:lnTo>
                  <a:pt x="68" y="118"/>
                </a:lnTo>
                <a:lnTo>
                  <a:pt x="58" y="118"/>
                </a:lnTo>
                <a:lnTo>
                  <a:pt x="52" y="138"/>
                </a:lnTo>
                <a:lnTo>
                  <a:pt x="34" y="136"/>
                </a:lnTo>
                <a:lnTo>
                  <a:pt x="22" y="144"/>
                </a:lnTo>
                <a:lnTo>
                  <a:pt x="8" y="144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9" name="Freeform 61"/>
          <p:cNvSpPr>
            <a:spLocks/>
          </p:cNvSpPr>
          <p:nvPr/>
        </p:nvSpPr>
        <p:spPr bwMode="gray">
          <a:xfrm>
            <a:off x="5878704" y="3790517"/>
            <a:ext cx="686256" cy="581260"/>
          </a:xfrm>
          <a:custGeom>
            <a:avLst/>
            <a:gdLst>
              <a:gd name="T0" fmla="*/ 8 w 124"/>
              <a:gd name="T1" fmla="*/ 144 h 144"/>
              <a:gd name="T2" fmla="*/ 0 w 124"/>
              <a:gd name="T3" fmla="*/ 124 h 144"/>
              <a:gd name="T4" fmla="*/ 12 w 124"/>
              <a:gd name="T5" fmla="*/ 110 h 144"/>
              <a:gd name="T6" fmla="*/ 12 w 124"/>
              <a:gd name="T7" fmla="*/ 62 h 144"/>
              <a:gd name="T8" fmla="*/ 2 w 124"/>
              <a:gd name="T9" fmla="*/ 50 h 144"/>
              <a:gd name="T10" fmla="*/ 22 w 124"/>
              <a:gd name="T11" fmla="*/ 26 h 144"/>
              <a:gd name="T12" fmla="*/ 48 w 124"/>
              <a:gd name="T13" fmla="*/ 20 h 144"/>
              <a:gd name="T14" fmla="*/ 66 w 124"/>
              <a:gd name="T15" fmla="*/ 0 h 144"/>
              <a:gd name="T16" fmla="*/ 104 w 124"/>
              <a:gd name="T17" fmla="*/ 0 h 144"/>
              <a:gd name="T18" fmla="*/ 120 w 124"/>
              <a:gd name="T19" fmla="*/ 16 h 144"/>
              <a:gd name="T20" fmla="*/ 118 w 124"/>
              <a:gd name="T21" fmla="*/ 34 h 144"/>
              <a:gd name="T22" fmla="*/ 124 w 124"/>
              <a:gd name="T23" fmla="*/ 50 h 144"/>
              <a:gd name="T24" fmla="*/ 98 w 124"/>
              <a:gd name="T25" fmla="*/ 82 h 144"/>
              <a:gd name="T26" fmla="*/ 92 w 124"/>
              <a:gd name="T27" fmla="*/ 104 h 144"/>
              <a:gd name="T28" fmla="*/ 68 w 124"/>
              <a:gd name="T29" fmla="*/ 118 h 144"/>
              <a:gd name="T30" fmla="*/ 58 w 124"/>
              <a:gd name="T31" fmla="*/ 118 h 144"/>
              <a:gd name="T32" fmla="*/ 52 w 124"/>
              <a:gd name="T33" fmla="*/ 138 h 144"/>
              <a:gd name="T34" fmla="*/ 34 w 124"/>
              <a:gd name="T35" fmla="*/ 136 h 144"/>
              <a:gd name="T36" fmla="*/ 22 w 124"/>
              <a:gd name="T37" fmla="*/ 144 h 144"/>
              <a:gd name="T38" fmla="*/ 8 w 124"/>
              <a:gd name="T39" fmla="*/ 144 h 14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4"/>
              <a:gd name="T61" fmla="*/ 0 h 144"/>
              <a:gd name="T62" fmla="*/ 124 w 124"/>
              <a:gd name="T63" fmla="*/ 144 h 14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4" h="144">
                <a:moveTo>
                  <a:pt x="8" y="144"/>
                </a:moveTo>
                <a:lnTo>
                  <a:pt x="0" y="124"/>
                </a:lnTo>
                <a:lnTo>
                  <a:pt x="12" y="110"/>
                </a:lnTo>
                <a:lnTo>
                  <a:pt x="12" y="62"/>
                </a:lnTo>
                <a:lnTo>
                  <a:pt x="2" y="50"/>
                </a:lnTo>
                <a:lnTo>
                  <a:pt x="22" y="26"/>
                </a:lnTo>
                <a:lnTo>
                  <a:pt x="48" y="20"/>
                </a:lnTo>
                <a:lnTo>
                  <a:pt x="66" y="0"/>
                </a:lnTo>
                <a:lnTo>
                  <a:pt x="104" y="0"/>
                </a:lnTo>
                <a:lnTo>
                  <a:pt x="120" y="16"/>
                </a:lnTo>
                <a:lnTo>
                  <a:pt x="118" y="34"/>
                </a:lnTo>
                <a:lnTo>
                  <a:pt x="124" y="50"/>
                </a:lnTo>
                <a:lnTo>
                  <a:pt x="98" y="82"/>
                </a:lnTo>
                <a:lnTo>
                  <a:pt x="92" y="104"/>
                </a:lnTo>
                <a:lnTo>
                  <a:pt x="68" y="118"/>
                </a:lnTo>
                <a:lnTo>
                  <a:pt x="58" y="118"/>
                </a:lnTo>
                <a:lnTo>
                  <a:pt x="52" y="138"/>
                </a:lnTo>
                <a:lnTo>
                  <a:pt x="34" y="136"/>
                </a:lnTo>
                <a:lnTo>
                  <a:pt x="22" y="144"/>
                </a:lnTo>
                <a:lnTo>
                  <a:pt x="8" y="144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0" name="Freeform 62"/>
          <p:cNvSpPr>
            <a:spLocks/>
          </p:cNvSpPr>
          <p:nvPr/>
        </p:nvSpPr>
        <p:spPr bwMode="gray">
          <a:xfrm>
            <a:off x="6941292" y="4210315"/>
            <a:ext cx="796942" cy="621624"/>
          </a:xfrm>
          <a:custGeom>
            <a:avLst/>
            <a:gdLst>
              <a:gd name="T0" fmla="*/ 10 w 144"/>
              <a:gd name="T1" fmla="*/ 30 h 154"/>
              <a:gd name="T2" fmla="*/ 16 w 144"/>
              <a:gd name="T3" fmla="*/ 50 h 154"/>
              <a:gd name="T4" fmla="*/ 0 w 144"/>
              <a:gd name="T5" fmla="*/ 66 h 154"/>
              <a:gd name="T6" fmla="*/ 2 w 144"/>
              <a:gd name="T7" fmla="*/ 86 h 154"/>
              <a:gd name="T8" fmla="*/ 24 w 144"/>
              <a:gd name="T9" fmla="*/ 90 h 154"/>
              <a:gd name="T10" fmla="*/ 42 w 144"/>
              <a:gd name="T11" fmla="*/ 108 h 154"/>
              <a:gd name="T12" fmla="*/ 62 w 144"/>
              <a:gd name="T13" fmla="*/ 110 h 154"/>
              <a:gd name="T14" fmla="*/ 60 w 144"/>
              <a:gd name="T15" fmla="*/ 128 h 154"/>
              <a:gd name="T16" fmla="*/ 74 w 144"/>
              <a:gd name="T17" fmla="*/ 142 h 154"/>
              <a:gd name="T18" fmla="*/ 94 w 144"/>
              <a:gd name="T19" fmla="*/ 154 h 154"/>
              <a:gd name="T20" fmla="*/ 118 w 144"/>
              <a:gd name="T21" fmla="*/ 138 h 154"/>
              <a:gd name="T22" fmla="*/ 118 w 144"/>
              <a:gd name="T23" fmla="*/ 104 h 154"/>
              <a:gd name="T24" fmla="*/ 144 w 144"/>
              <a:gd name="T25" fmla="*/ 92 h 154"/>
              <a:gd name="T26" fmla="*/ 142 w 144"/>
              <a:gd name="T27" fmla="*/ 32 h 154"/>
              <a:gd name="T28" fmla="*/ 122 w 144"/>
              <a:gd name="T29" fmla="*/ 16 h 154"/>
              <a:gd name="T30" fmla="*/ 100 w 144"/>
              <a:gd name="T31" fmla="*/ 28 h 154"/>
              <a:gd name="T32" fmla="*/ 80 w 144"/>
              <a:gd name="T33" fmla="*/ 14 h 154"/>
              <a:gd name="T34" fmla="*/ 60 w 144"/>
              <a:gd name="T35" fmla="*/ 0 h 154"/>
              <a:gd name="T36" fmla="*/ 30 w 144"/>
              <a:gd name="T37" fmla="*/ 12 h 154"/>
              <a:gd name="T38" fmla="*/ 10 w 144"/>
              <a:gd name="T39" fmla="*/ 30 h 1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4"/>
              <a:gd name="T61" fmla="*/ 0 h 154"/>
              <a:gd name="T62" fmla="*/ 144 w 144"/>
              <a:gd name="T63" fmla="*/ 154 h 15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4" h="154">
                <a:moveTo>
                  <a:pt x="10" y="30"/>
                </a:moveTo>
                <a:lnTo>
                  <a:pt x="16" y="50"/>
                </a:lnTo>
                <a:lnTo>
                  <a:pt x="0" y="66"/>
                </a:lnTo>
                <a:lnTo>
                  <a:pt x="2" y="86"/>
                </a:lnTo>
                <a:lnTo>
                  <a:pt x="24" y="90"/>
                </a:lnTo>
                <a:lnTo>
                  <a:pt x="42" y="108"/>
                </a:lnTo>
                <a:lnTo>
                  <a:pt x="62" y="110"/>
                </a:lnTo>
                <a:lnTo>
                  <a:pt x="60" y="128"/>
                </a:lnTo>
                <a:lnTo>
                  <a:pt x="74" y="142"/>
                </a:lnTo>
                <a:lnTo>
                  <a:pt x="94" y="154"/>
                </a:lnTo>
                <a:lnTo>
                  <a:pt x="118" y="138"/>
                </a:lnTo>
                <a:lnTo>
                  <a:pt x="118" y="104"/>
                </a:lnTo>
                <a:lnTo>
                  <a:pt x="144" y="92"/>
                </a:lnTo>
                <a:lnTo>
                  <a:pt x="142" y="32"/>
                </a:lnTo>
                <a:lnTo>
                  <a:pt x="122" y="16"/>
                </a:lnTo>
                <a:lnTo>
                  <a:pt x="100" y="28"/>
                </a:lnTo>
                <a:lnTo>
                  <a:pt x="80" y="14"/>
                </a:lnTo>
                <a:lnTo>
                  <a:pt x="60" y="0"/>
                </a:lnTo>
                <a:lnTo>
                  <a:pt x="30" y="12"/>
                </a:lnTo>
                <a:lnTo>
                  <a:pt x="10" y="30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1" name="Freeform 63"/>
          <p:cNvSpPr>
            <a:spLocks/>
          </p:cNvSpPr>
          <p:nvPr/>
        </p:nvSpPr>
        <p:spPr bwMode="gray">
          <a:xfrm>
            <a:off x="6941292" y="4210315"/>
            <a:ext cx="796942" cy="621624"/>
          </a:xfrm>
          <a:custGeom>
            <a:avLst/>
            <a:gdLst>
              <a:gd name="T0" fmla="*/ 10 w 144"/>
              <a:gd name="T1" fmla="*/ 30 h 154"/>
              <a:gd name="T2" fmla="*/ 16 w 144"/>
              <a:gd name="T3" fmla="*/ 50 h 154"/>
              <a:gd name="T4" fmla="*/ 0 w 144"/>
              <a:gd name="T5" fmla="*/ 66 h 154"/>
              <a:gd name="T6" fmla="*/ 2 w 144"/>
              <a:gd name="T7" fmla="*/ 86 h 154"/>
              <a:gd name="T8" fmla="*/ 24 w 144"/>
              <a:gd name="T9" fmla="*/ 90 h 154"/>
              <a:gd name="T10" fmla="*/ 42 w 144"/>
              <a:gd name="T11" fmla="*/ 108 h 154"/>
              <a:gd name="T12" fmla="*/ 62 w 144"/>
              <a:gd name="T13" fmla="*/ 110 h 154"/>
              <a:gd name="T14" fmla="*/ 60 w 144"/>
              <a:gd name="T15" fmla="*/ 128 h 154"/>
              <a:gd name="T16" fmla="*/ 74 w 144"/>
              <a:gd name="T17" fmla="*/ 142 h 154"/>
              <a:gd name="T18" fmla="*/ 94 w 144"/>
              <a:gd name="T19" fmla="*/ 154 h 154"/>
              <a:gd name="T20" fmla="*/ 118 w 144"/>
              <a:gd name="T21" fmla="*/ 138 h 154"/>
              <a:gd name="T22" fmla="*/ 118 w 144"/>
              <a:gd name="T23" fmla="*/ 104 h 154"/>
              <a:gd name="T24" fmla="*/ 144 w 144"/>
              <a:gd name="T25" fmla="*/ 92 h 154"/>
              <a:gd name="T26" fmla="*/ 142 w 144"/>
              <a:gd name="T27" fmla="*/ 32 h 154"/>
              <a:gd name="T28" fmla="*/ 122 w 144"/>
              <a:gd name="T29" fmla="*/ 16 h 154"/>
              <a:gd name="T30" fmla="*/ 100 w 144"/>
              <a:gd name="T31" fmla="*/ 28 h 154"/>
              <a:gd name="T32" fmla="*/ 80 w 144"/>
              <a:gd name="T33" fmla="*/ 14 h 154"/>
              <a:gd name="T34" fmla="*/ 60 w 144"/>
              <a:gd name="T35" fmla="*/ 0 h 154"/>
              <a:gd name="T36" fmla="*/ 30 w 144"/>
              <a:gd name="T37" fmla="*/ 12 h 154"/>
              <a:gd name="T38" fmla="*/ 10 w 144"/>
              <a:gd name="T39" fmla="*/ 30 h 1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4"/>
              <a:gd name="T61" fmla="*/ 0 h 154"/>
              <a:gd name="T62" fmla="*/ 144 w 144"/>
              <a:gd name="T63" fmla="*/ 154 h 15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4" h="154">
                <a:moveTo>
                  <a:pt x="10" y="30"/>
                </a:moveTo>
                <a:lnTo>
                  <a:pt x="16" y="50"/>
                </a:lnTo>
                <a:lnTo>
                  <a:pt x="0" y="66"/>
                </a:lnTo>
                <a:lnTo>
                  <a:pt x="2" y="86"/>
                </a:lnTo>
                <a:lnTo>
                  <a:pt x="24" y="90"/>
                </a:lnTo>
                <a:lnTo>
                  <a:pt x="42" y="108"/>
                </a:lnTo>
                <a:lnTo>
                  <a:pt x="62" y="110"/>
                </a:lnTo>
                <a:lnTo>
                  <a:pt x="60" y="128"/>
                </a:lnTo>
                <a:lnTo>
                  <a:pt x="74" y="142"/>
                </a:lnTo>
                <a:lnTo>
                  <a:pt x="94" y="154"/>
                </a:lnTo>
                <a:lnTo>
                  <a:pt x="118" y="138"/>
                </a:lnTo>
                <a:lnTo>
                  <a:pt x="118" y="104"/>
                </a:lnTo>
                <a:lnTo>
                  <a:pt x="144" y="92"/>
                </a:lnTo>
                <a:lnTo>
                  <a:pt x="142" y="32"/>
                </a:lnTo>
                <a:lnTo>
                  <a:pt x="122" y="16"/>
                </a:lnTo>
                <a:lnTo>
                  <a:pt x="100" y="28"/>
                </a:lnTo>
                <a:lnTo>
                  <a:pt x="80" y="14"/>
                </a:lnTo>
                <a:lnTo>
                  <a:pt x="60" y="0"/>
                </a:lnTo>
                <a:lnTo>
                  <a:pt x="30" y="12"/>
                </a:lnTo>
                <a:lnTo>
                  <a:pt x="10" y="30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2" name="Freeform 64"/>
          <p:cNvSpPr>
            <a:spLocks/>
          </p:cNvSpPr>
          <p:nvPr/>
        </p:nvSpPr>
        <p:spPr bwMode="gray">
          <a:xfrm>
            <a:off x="6077939" y="4726990"/>
            <a:ext cx="1372510" cy="661989"/>
          </a:xfrm>
          <a:custGeom>
            <a:avLst/>
            <a:gdLst>
              <a:gd name="T0" fmla="*/ 216 w 248"/>
              <a:gd name="T1" fmla="*/ 0 h 164"/>
              <a:gd name="T2" fmla="*/ 192 w 248"/>
              <a:gd name="T3" fmla="*/ 12 h 164"/>
              <a:gd name="T4" fmla="*/ 112 w 248"/>
              <a:gd name="T5" fmla="*/ 72 h 164"/>
              <a:gd name="T6" fmla="*/ 106 w 248"/>
              <a:gd name="T7" fmla="*/ 96 h 164"/>
              <a:gd name="T8" fmla="*/ 94 w 248"/>
              <a:gd name="T9" fmla="*/ 104 h 164"/>
              <a:gd name="T10" fmla="*/ 60 w 248"/>
              <a:gd name="T11" fmla="*/ 94 h 164"/>
              <a:gd name="T12" fmla="*/ 40 w 248"/>
              <a:gd name="T13" fmla="*/ 98 h 164"/>
              <a:gd name="T14" fmla="*/ 8 w 248"/>
              <a:gd name="T15" fmla="*/ 120 h 164"/>
              <a:gd name="T16" fmla="*/ 0 w 248"/>
              <a:gd name="T17" fmla="*/ 142 h 164"/>
              <a:gd name="T18" fmla="*/ 14 w 248"/>
              <a:gd name="T19" fmla="*/ 162 h 164"/>
              <a:gd name="T20" fmla="*/ 36 w 248"/>
              <a:gd name="T21" fmla="*/ 164 h 164"/>
              <a:gd name="T22" fmla="*/ 50 w 248"/>
              <a:gd name="T23" fmla="*/ 140 h 164"/>
              <a:gd name="T24" fmla="*/ 62 w 248"/>
              <a:gd name="T25" fmla="*/ 130 h 164"/>
              <a:gd name="T26" fmla="*/ 84 w 248"/>
              <a:gd name="T27" fmla="*/ 128 h 164"/>
              <a:gd name="T28" fmla="*/ 94 w 248"/>
              <a:gd name="T29" fmla="*/ 148 h 164"/>
              <a:gd name="T30" fmla="*/ 120 w 248"/>
              <a:gd name="T31" fmla="*/ 144 h 164"/>
              <a:gd name="T32" fmla="*/ 132 w 248"/>
              <a:gd name="T33" fmla="*/ 122 h 164"/>
              <a:gd name="T34" fmla="*/ 152 w 248"/>
              <a:gd name="T35" fmla="*/ 130 h 164"/>
              <a:gd name="T36" fmla="*/ 172 w 248"/>
              <a:gd name="T37" fmla="*/ 122 h 164"/>
              <a:gd name="T38" fmla="*/ 202 w 248"/>
              <a:gd name="T39" fmla="*/ 90 h 164"/>
              <a:gd name="T40" fmla="*/ 226 w 248"/>
              <a:gd name="T41" fmla="*/ 86 h 164"/>
              <a:gd name="T42" fmla="*/ 234 w 248"/>
              <a:gd name="T43" fmla="*/ 78 h 164"/>
              <a:gd name="T44" fmla="*/ 236 w 248"/>
              <a:gd name="T45" fmla="*/ 54 h 164"/>
              <a:gd name="T46" fmla="*/ 244 w 248"/>
              <a:gd name="T47" fmla="*/ 44 h 164"/>
              <a:gd name="T48" fmla="*/ 248 w 248"/>
              <a:gd name="T49" fmla="*/ 24 h 164"/>
              <a:gd name="T50" fmla="*/ 230 w 248"/>
              <a:gd name="T51" fmla="*/ 14 h 164"/>
              <a:gd name="T52" fmla="*/ 216 w 248"/>
              <a:gd name="T53" fmla="*/ 0 h 1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48"/>
              <a:gd name="T82" fmla="*/ 0 h 164"/>
              <a:gd name="T83" fmla="*/ 248 w 248"/>
              <a:gd name="T84" fmla="*/ 164 h 16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48" h="164">
                <a:moveTo>
                  <a:pt x="216" y="0"/>
                </a:moveTo>
                <a:lnTo>
                  <a:pt x="192" y="12"/>
                </a:lnTo>
                <a:lnTo>
                  <a:pt x="112" y="72"/>
                </a:lnTo>
                <a:lnTo>
                  <a:pt x="106" y="96"/>
                </a:lnTo>
                <a:lnTo>
                  <a:pt x="94" y="104"/>
                </a:lnTo>
                <a:lnTo>
                  <a:pt x="60" y="94"/>
                </a:lnTo>
                <a:lnTo>
                  <a:pt x="40" y="98"/>
                </a:lnTo>
                <a:lnTo>
                  <a:pt x="8" y="120"/>
                </a:lnTo>
                <a:lnTo>
                  <a:pt x="0" y="142"/>
                </a:lnTo>
                <a:lnTo>
                  <a:pt x="14" y="162"/>
                </a:lnTo>
                <a:lnTo>
                  <a:pt x="36" y="164"/>
                </a:lnTo>
                <a:lnTo>
                  <a:pt x="50" y="140"/>
                </a:lnTo>
                <a:lnTo>
                  <a:pt x="62" y="130"/>
                </a:lnTo>
                <a:lnTo>
                  <a:pt x="84" y="128"/>
                </a:lnTo>
                <a:lnTo>
                  <a:pt x="94" y="148"/>
                </a:lnTo>
                <a:lnTo>
                  <a:pt x="120" y="144"/>
                </a:lnTo>
                <a:lnTo>
                  <a:pt x="132" y="122"/>
                </a:lnTo>
                <a:lnTo>
                  <a:pt x="152" y="130"/>
                </a:lnTo>
                <a:lnTo>
                  <a:pt x="172" y="122"/>
                </a:lnTo>
                <a:lnTo>
                  <a:pt x="202" y="90"/>
                </a:lnTo>
                <a:lnTo>
                  <a:pt x="226" y="86"/>
                </a:lnTo>
                <a:lnTo>
                  <a:pt x="234" y="78"/>
                </a:lnTo>
                <a:lnTo>
                  <a:pt x="236" y="54"/>
                </a:lnTo>
                <a:lnTo>
                  <a:pt x="244" y="44"/>
                </a:lnTo>
                <a:lnTo>
                  <a:pt x="248" y="24"/>
                </a:lnTo>
                <a:lnTo>
                  <a:pt x="230" y="14"/>
                </a:lnTo>
                <a:lnTo>
                  <a:pt x="216" y="0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3" name="Freeform 65"/>
          <p:cNvSpPr>
            <a:spLocks/>
          </p:cNvSpPr>
          <p:nvPr/>
        </p:nvSpPr>
        <p:spPr bwMode="gray">
          <a:xfrm>
            <a:off x="6077939" y="4726990"/>
            <a:ext cx="1372510" cy="661989"/>
          </a:xfrm>
          <a:custGeom>
            <a:avLst/>
            <a:gdLst>
              <a:gd name="T0" fmla="*/ 216 w 248"/>
              <a:gd name="T1" fmla="*/ 0 h 164"/>
              <a:gd name="T2" fmla="*/ 192 w 248"/>
              <a:gd name="T3" fmla="*/ 12 h 164"/>
              <a:gd name="T4" fmla="*/ 112 w 248"/>
              <a:gd name="T5" fmla="*/ 72 h 164"/>
              <a:gd name="T6" fmla="*/ 106 w 248"/>
              <a:gd name="T7" fmla="*/ 96 h 164"/>
              <a:gd name="T8" fmla="*/ 94 w 248"/>
              <a:gd name="T9" fmla="*/ 104 h 164"/>
              <a:gd name="T10" fmla="*/ 60 w 248"/>
              <a:gd name="T11" fmla="*/ 94 h 164"/>
              <a:gd name="T12" fmla="*/ 40 w 248"/>
              <a:gd name="T13" fmla="*/ 98 h 164"/>
              <a:gd name="T14" fmla="*/ 8 w 248"/>
              <a:gd name="T15" fmla="*/ 120 h 164"/>
              <a:gd name="T16" fmla="*/ 0 w 248"/>
              <a:gd name="T17" fmla="*/ 142 h 164"/>
              <a:gd name="T18" fmla="*/ 14 w 248"/>
              <a:gd name="T19" fmla="*/ 162 h 164"/>
              <a:gd name="T20" fmla="*/ 36 w 248"/>
              <a:gd name="T21" fmla="*/ 164 h 164"/>
              <a:gd name="T22" fmla="*/ 50 w 248"/>
              <a:gd name="T23" fmla="*/ 140 h 164"/>
              <a:gd name="T24" fmla="*/ 62 w 248"/>
              <a:gd name="T25" fmla="*/ 130 h 164"/>
              <a:gd name="T26" fmla="*/ 84 w 248"/>
              <a:gd name="T27" fmla="*/ 128 h 164"/>
              <a:gd name="T28" fmla="*/ 94 w 248"/>
              <a:gd name="T29" fmla="*/ 148 h 164"/>
              <a:gd name="T30" fmla="*/ 120 w 248"/>
              <a:gd name="T31" fmla="*/ 144 h 164"/>
              <a:gd name="T32" fmla="*/ 132 w 248"/>
              <a:gd name="T33" fmla="*/ 122 h 164"/>
              <a:gd name="T34" fmla="*/ 152 w 248"/>
              <a:gd name="T35" fmla="*/ 130 h 164"/>
              <a:gd name="T36" fmla="*/ 172 w 248"/>
              <a:gd name="T37" fmla="*/ 122 h 164"/>
              <a:gd name="T38" fmla="*/ 202 w 248"/>
              <a:gd name="T39" fmla="*/ 90 h 164"/>
              <a:gd name="T40" fmla="*/ 226 w 248"/>
              <a:gd name="T41" fmla="*/ 86 h 164"/>
              <a:gd name="T42" fmla="*/ 234 w 248"/>
              <a:gd name="T43" fmla="*/ 78 h 164"/>
              <a:gd name="T44" fmla="*/ 236 w 248"/>
              <a:gd name="T45" fmla="*/ 54 h 164"/>
              <a:gd name="T46" fmla="*/ 244 w 248"/>
              <a:gd name="T47" fmla="*/ 44 h 164"/>
              <a:gd name="T48" fmla="*/ 248 w 248"/>
              <a:gd name="T49" fmla="*/ 24 h 164"/>
              <a:gd name="T50" fmla="*/ 230 w 248"/>
              <a:gd name="T51" fmla="*/ 14 h 164"/>
              <a:gd name="T52" fmla="*/ 216 w 248"/>
              <a:gd name="T53" fmla="*/ 0 h 1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48"/>
              <a:gd name="T82" fmla="*/ 0 h 164"/>
              <a:gd name="T83" fmla="*/ 248 w 248"/>
              <a:gd name="T84" fmla="*/ 164 h 16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48" h="164">
                <a:moveTo>
                  <a:pt x="216" y="0"/>
                </a:moveTo>
                <a:lnTo>
                  <a:pt x="192" y="12"/>
                </a:lnTo>
                <a:lnTo>
                  <a:pt x="112" y="72"/>
                </a:lnTo>
                <a:lnTo>
                  <a:pt x="106" y="96"/>
                </a:lnTo>
                <a:lnTo>
                  <a:pt x="94" y="104"/>
                </a:lnTo>
                <a:lnTo>
                  <a:pt x="60" y="94"/>
                </a:lnTo>
                <a:lnTo>
                  <a:pt x="40" y="98"/>
                </a:lnTo>
                <a:lnTo>
                  <a:pt x="8" y="120"/>
                </a:lnTo>
                <a:lnTo>
                  <a:pt x="0" y="142"/>
                </a:lnTo>
                <a:lnTo>
                  <a:pt x="14" y="162"/>
                </a:lnTo>
                <a:lnTo>
                  <a:pt x="36" y="164"/>
                </a:lnTo>
                <a:lnTo>
                  <a:pt x="50" y="140"/>
                </a:lnTo>
                <a:lnTo>
                  <a:pt x="62" y="130"/>
                </a:lnTo>
                <a:lnTo>
                  <a:pt x="84" y="128"/>
                </a:lnTo>
                <a:lnTo>
                  <a:pt x="94" y="148"/>
                </a:lnTo>
                <a:lnTo>
                  <a:pt x="120" y="144"/>
                </a:lnTo>
                <a:lnTo>
                  <a:pt x="132" y="122"/>
                </a:lnTo>
                <a:lnTo>
                  <a:pt x="152" y="130"/>
                </a:lnTo>
                <a:lnTo>
                  <a:pt x="172" y="122"/>
                </a:lnTo>
                <a:lnTo>
                  <a:pt x="202" y="90"/>
                </a:lnTo>
                <a:lnTo>
                  <a:pt x="226" y="86"/>
                </a:lnTo>
                <a:lnTo>
                  <a:pt x="234" y="78"/>
                </a:lnTo>
                <a:lnTo>
                  <a:pt x="236" y="54"/>
                </a:lnTo>
                <a:lnTo>
                  <a:pt x="244" y="44"/>
                </a:lnTo>
                <a:lnTo>
                  <a:pt x="248" y="24"/>
                </a:lnTo>
                <a:lnTo>
                  <a:pt x="230" y="14"/>
                </a:lnTo>
                <a:lnTo>
                  <a:pt x="216" y="0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4" name="Freeform 66"/>
          <p:cNvSpPr>
            <a:spLocks/>
          </p:cNvSpPr>
          <p:nvPr/>
        </p:nvSpPr>
        <p:spPr bwMode="gray">
          <a:xfrm>
            <a:off x="1595144" y="4605895"/>
            <a:ext cx="3442345" cy="1994042"/>
          </a:xfrm>
          <a:custGeom>
            <a:avLst/>
            <a:gdLst>
              <a:gd name="T0" fmla="*/ 614 w 622"/>
              <a:gd name="T1" fmla="*/ 218 h 494"/>
              <a:gd name="T2" fmla="*/ 604 w 622"/>
              <a:gd name="T3" fmla="*/ 172 h 494"/>
              <a:gd name="T4" fmla="*/ 554 w 622"/>
              <a:gd name="T5" fmla="*/ 116 h 494"/>
              <a:gd name="T6" fmla="*/ 542 w 622"/>
              <a:gd name="T7" fmla="*/ 72 h 494"/>
              <a:gd name="T8" fmla="*/ 526 w 622"/>
              <a:gd name="T9" fmla="*/ 48 h 494"/>
              <a:gd name="T10" fmla="*/ 486 w 622"/>
              <a:gd name="T11" fmla="*/ 62 h 494"/>
              <a:gd name="T12" fmla="*/ 442 w 622"/>
              <a:gd name="T13" fmla="*/ 54 h 494"/>
              <a:gd name="T14" fmla="*/ 382 w 622"/>
              <a:gd name="T15" fmla="*/ 64 h 494"/>
              <a:gd name="T16" fmla="*/ 364 w 622"/>
              <a:gd name="T17" fmla="*/ 30 h 494"/>
              <a:gd name="T18" fmla="*/ 318 w 622"/>
              <a:gd name="T19" fmla="*/ 0 h 494"/>
              <a:gd name="T20" fmla="*/ 274 w 622"/>
              <a:gd name="T21" fmla="*/ 38 h 494"/>
              <a:gd name="T22" fmla="*/ 220 w 622"/>
              <a:gd name="T23" fmla="*/ 56 h 494"/>
              <a:gd name="T24" fmla="*/ 188 w 622"/>
              <a:gd name="T25" fmla="*/ 16 h 494"/>
              <a:gd name="T26" fmla="*/ 164 w 622"/>
              <a:gd name="T27" fmla="*/ 70 h 494"/>
              <a:gd name="T28" fmla="*/ 154 w 622"/>
              <a:gd name="T29" fmla="*/ 116 h 494"/>
              <a:gd name="T30" fmla="*/ 98 w 622"/>
              <a:gd name="T31" fmla="*/ 108 h 494"/>
              <a:gd name="T32" fmla="*/ 56 w 622"/>
              <a:gd name="T33" fmla="*/ 118 h 494"/>
              <a:gd name="T34" fmla="*/ 68 w 622"/>
              <a:gd name="T35" fmla="*/ 160 h 494"/>
              <a:gd name="T36" fmla="*/ 82 w 622"/>
              <a:gd name="T37" fmla="*/ 192 h 494"/>
              <a:gd name="T38" fmla="*/ 44 w 622"/>
              <a:gd name="T39" fmla="*/ 216 h 494"/>
              <a:gd name="T40" fmla="*/ 18 w 622"/>
              <a:gd name="T41" fmla="*/ 254 h 494"/>
              <a:gd name="T42" fmla="*/ 38 w 622"/>
              <a:gd name="T43" fmla="*/ 304 h 494"/>
              <a:gd name="T44" fmla="*/ 42 w 622"/>
              <a:gd name="T45" fmla="*/ 338 h 494"/>
              <a:gd name="T46" fmla="*/ 36 w 622"/>
              <a:gd name="T47" fmla="*/ 388 h 494"/>
              <a:gd name="T48" fmla="*/ 0 w 622"/>
              <a:gd name="T49" fmla="*/ 458 h 494"/>
              <a:gd name="T50" fmla="*/ 44 w 622"/>
              <a:gd name="T51" fmla="*/ 494 h 494"/>
              <a:gd name="T52" fmla="*/ 94 w 622"/>
              <a:gd name="T53" fmla="*/ 466 h 494"/>
              <a:gd name="T54" fmla="*/ 120 w 622"/>
              <a:gd name="T55" fmla="*/ 450 h 494"/>
              <a:gd name="T56" fmla="*/ 120 w 622"/>
              <a:gd name="T57" fmla="*/ 422 h 494"/>
              <a:gd name="T58" fmla="*/ 182 w 622"/>
              <a:gd name="T59" fmla="*/ 404 h 494"/>
              <a:gd name="T60" fmla="*/ 224 w 622"/>
              <a:gd name="T61" fmla="*/ 442 h 494"/>
              <a:gd name="T62" fmla="*/ 288 w 622"/>
              <a:gd name="T63" fmla="*/ 454 h 494"/>
              <a:gd name="T64" fmla="*/ 362 w 622"/>
              <a:gd name="T65" fmla="*/ 440 h 494"/>
              <a:gd name="T66" fmla="*/ 404 w 622"/>
              <a:gd name="T67" fmla="*/ 436 h 494"/>
              <a:gd name="T68" fmla="*/ 430 w 622"/>
              <a:gd name="T69" fmla="*/ 412 h 494"/>
              <a:gd name="T70" fmla="*/ 484 w 622"/>
              <a:gd name="T71" fmla="*/ 374 h 494"/>
              <a:gd name="T72" fmla="*/ 504 w 622"/>
              <a:gd name="T73" fmla="*/ 400 h 494"/>
              <a:gd name="T74" fmla="*/ 534 w 622"/>
              <a:gd name="T75" fmla="*/ 378 h 494"/>
              <a:gd name="T76" fmla="*/ 524 w 622"/>
              <a:gd name="T77" fmla="*/ 322 h 494"/>
              <a:gd name="T78" fmla="*/ 570 w 622"/>
              <a:gd name="T79" fmla="*/ 328 h 494"/>
              <a:gd name="T80" fmla="*/ 604 w 622"/>
              <a:gd name="T81" fmla="*/ 314 h 494"/>
              <a:gd name="T82" fmla="*/ 622 w 622"/>
              <a:gd name="T83" fmla="*/ 280 h 49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22"/>
              <a:gd name="T127" fmla="*/ 0 h 494"/>
              <a:gd name="T128" fmla="*/ 622 w 622"/>
              <a:gd name="T129" fmla="*/ 494 h 49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22" h="494">
                <a:moveTo>
                  <a:pt x="622" y="280"/>
                </a:moveTo>
                <a:lnTo>
                  <a:pt x="614" y="218"/>
                </a:lnTo>
                <a:lnTo>
                  <a:pt x="602" y="212"/>
                </a:lnTo>
                <a:lnTo>
                  <a:pt x="604" y="172"/>
                </a:lnTo>
                <a:lnTo>
                  <a:pt x="580" y="144"/>
                </a:lnTo>
                <a:lnTo>
                  <a:pt x="554" y="116"/>
                </a:lnTo>
                <a:lnTo>
                  <a:pt x="554" y="84"/>
                </a:lnTo>
                <a:lnTo>
                  <a:pt x="542" y="72"/>
                </a:lnTo>
                <a:lnTo>
                  <a:pt x="540" y="60"/>
                </a:lnTo>
                <a:lnTo>
                  <a:pt x="526" y="48"/>
                </a:lnTo>
                <a:lnTo>
                  <a:pt x="502" y="46"/>
                </a:lnTo>
                <a:lnTo>
                  <a:pt x="486" y="62"/>
                </a:lnTo>
                <a:lnTo>
                  <a:pt x="462" y="64"/>
                </a:lnTo>
                <a:lnTo>
                  <a:pt x="442" y="54"/>
                </a:lnTo>
                <a:lnTo>
                  <a:pt x="416" y="64"/>
                </a:lnTo>
                <a:lnTo>
                  <a:pt x="382" y="64"/>
                </a:lnTo>
                <a:lnTo>
                  <a:pt x="378" y="46"/>
                </a:lnTo>
                <a:lnTo>
                  <a:pt x="364" y="30"/>
                </a:lnTo>
                <a:lnTo>
                  <a:pt x="344" y="20"/>
                </a:lnTo>
                <a:lnTo>
                  <a:pt x="318" y="0"/>
                </a:lnTo>
                <a:lnTo>
                  <a:pt x="302" y="4"/>
                </a:lnTo>
                <a:lnTo>
                  <a:pt x="274" y="38"/>
                </a:lnTo>
                <a:lnTo>
                  <a:pt x="242" y="54"/>
                </a:lnTo>
                <a:lnTo>
                  <a:pt x="220" y="56"/>
                </a:lnTo>
                <a:lnTo>
                  <a:pt x="210" y="36"/>
                </a:lnTo>
                <a:lnTo>
                  <a:pt x="188" y="16"/>
                </a:lnTo>
                <a:lnTo>
                  <a:pt x="174" y="46"/>
                </a:lnTo>
                <a:lnTo>
                  <a:pt x="164" y="70"/>
                </a:lnTo>
                <a:lnTo>
                  <a:pt x="144" y="90"/>
                </a:lnTo>
                <a:lnTo>
                  <a:pt x="154" y="116"/>
                </a:lnTo>
                <a:lnTo>
                  <a:pt x="118" y="118"/>
                </a:lnTo>
                <a:lnTo>
                  <a:pt x="98" y="108"/>
                </a:lnTo>
                <a:lnTo>
                  <a:pt x="82" y="120"/>
                </a:lnTo>
                <a:lnTo>
                  <a:pt x="56" y="118"/>
                </a:lnTo>
                <a:lnTo>
                  <a:pt x="48" y="138"/>
                </a:lnTo>
                <a:lnTo>
                  <a:pt x="68" y="160"/>
                </a:lnTo>
                <a:lnTo>
                  <a:pt x="86" y="174"/>
                </a:lnTo>
                <a:lnTo>
                  <a:pt x="82" y="192"/>
                </a:lnTo>
                <a:lnTo>
                  <a:pt x="56" y="198"/>
                </a:lnTo>
                <a:lnTo>
                  <a:pt x="44" y="216"/>
                </a:lnTo>
                <a:lnTo>
                  <a:pt x="50" y="234"/>
                </a:lnTo>
                <a:lnTo>
                  <a:pt x="18" y="254"/>
                </a:lnTo>
                <a:lnTo>
                  <a:pt x="22" y="278"/>
                </a:lnTo>
                <a:lnTo>
                  <a:pt x="38" y="304"/>
                </a:lnTo>
                <a:lnTo>
                  <a:pt x="24" y="326"/>
                </a:lnTo>
                <a:lnTo>
                  <a:pt x="42" y="338"/>
                </a:lnTo>
                <a:lnTo>
                  <a:pt x="66" y="344"/>
                </a:lnTo>
                <a:lnTo>
                  <a:pt x="36" y="388"/>
                </a:lnTo>
                <a:lnTo>
                  <a:pt x="20" y="426"/>
                </a:lnTo>
                <a:lnTo>
                  <a:pt x="0" y="458"/>
                </a:lnTo>
                <a:lnTo>
                  <a:pt x="22" y="482"/>
                </a:lnTo>
                <a:lnTo>
                  <a:pt x="44" y="494"/>
                </a:lnTo>
                <a:lnTo>
                  <a:pt x="74" y="480"/>
                </a:lnTo>
                <a:lnTo>
                  <a:pt x="94" y="466"/>
                </a:lnTo>
                <a:lnTo>
                  <a:pt x="120" y="466"/>
                </a:lnTo>
                <a:lnTo>
                  <a:pt x="120" y="450"/>
                </a:lnTo>
                <a:lnTo>
                  <a:pt x="108" y="434"/>
                </a:lnTo>
                <a:lnTo>
                  <a:pt x="120" y="422"/>
                </a:lnTo>
                <a:lnTo>
                  <a:pt x="150" y="422"/>
                </a:lnTo>
                <a:lnTo>
                  <a:pt x="182" y="404"/>
                </a:lnTo>
                <a:lnTo>
                  <a:pt x="210" y="432"/>
                </a:lnTo>
                <a:lnTo>
                  <a:pt x="224" y="442"/>
                </a:lnTo>
                <a:lnTo>
                  <a:pt x="268" y="440"/>
                </a:lnTo>
                <a:lnTo>
                  <a:pt x="288" y="454"/>
                </a:lnTo>
                <a:lnTo>
                  <a:pt x="308" y="442"/>
                </a:lnTo>
                <a:lnTo>
                  <a:pt x="362" y="440"/>
                </a:lnTo>
                <a:lnTo>
                  <a:pt x="386" y="450"/>
                </a:lnTo>
                <a:lnTo>
                  <a:pt x="404" y="436"/>
                </a:lnTo>
                <a:lnTo>
                  <a:pt x="406" y="416"/>
                </a:lnTo>
                <a:lnTo>
                  <a:pt x="430" y="412"/>
                </a:lnTo>
                <a:lnTo>
                  <a:pt x="462" y="390"/>
                </a:lnTo>
                <a:lnTo>
                  <a:pt x="484" y="374"/>
                </a:lnTo>
                <a:lnTo>
                  <a:pt x="500" y="386"/>
                </a:lnTo>
                <a:lnTo>
                  <a:pt x="504" y="400"/>
                </a:lnTo>
                <a:lnTo>
                  <a:pt x="524" y="396"/>
                </a:lnTo>
                <a:lnTo>
                  <a:pt x="534" y="378"/>
                </a:lnTo>
                <a:lnTo>
                  <a:pt x="522" y="354"/>
                </a:lnTo>
                <a:lnTo>
                  <a:pt x="524" y="322"/>
                </a:lnTo>
                <a:lnTo>
                  <a:pt x="548" y="318"/>
                </a:lnTo>
                <a:lnTo>
                  <a:pt x="570" y="328"/>
                </a:lnTo>
                <a:lnTo>
                  <a:pt x="598" y="326"/>
                </a:lnTo>
                <a:lnTo>
                  <a:pt x="604" y="314"/>
                </a:lnTo>
                <a:lnTo>
                  <a:pt x="606" y="288"/>
                </a:lnTo>
                <a:lnTo>
                  <a:pt x="622" y="280"/>
                </a:lnTo>
                <a:close/>
              </a:path>
            </a:pathLst>
          </a:custGeom>
          <a:solidFill>
            <a:srgbClr val="CFC887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5" name="Freeform 67"/>
          <p:cNvSpPr>
            <a:spLocks/>
          </p:cNvSpPr>
          <p:nvPr/>
        </p:nvSpPr>
        <p:spPr bwMode="gray">
          <a:xfrm>
            <a:off x="1595144" y="4605895"/>
            <a:ext cx="3442345" cy="1994042"/>
          </a:xfrm>
          <a:custGeom>
            <a:avLst/>
            <a:gdLst>
              <a:gd name="T0" fmla="*/ 614 w 622"/>
              <a:gd name="T1" fmla="*/ 218 h 494"/>
              <a:gd name="T2" fmla="*/ 604 w 622"/>
              <a:gd name="T3" fmla="*/ 172 h 494"/>
              <a:gd name="T4" fmla="*/ 554 w 622"/>
              <a:gd name="T5" fmla="*/ 116 h 494"/>
              <a:gd name="T6" fmla="*/ 542 w 622"/>
              <a:gd name="T7" fmla="*/ 72 h 494"/>
              <a:gd name="T8" fmla="*/ 526 w 622"/>
              <a:gd name="T9" fmla="*/ 48 h 494"/>
              <a:gd name="T10" fmla="*/ 486 w 622"/>
              <a:gd name="T11" fmla="*/ 62 h 494"/>
              <a:gd name="T12" fmla="*/ 442 w 622"/>
              <a:gd name="T13" fmla="*/ 54 h 494"/>
              <a:gd name="T14" fmla="*/ 382 w 622"/>
              <a:gd name="T15" fmla="*/ 64 h 494"/>
              <a:gd name="T16" fmla="*/ 364 w 622"/>
              <a:gd name="T17" fmla="*/ 30 h 494"/>
              <a:gd name="T18" fmla="*/ 318 w 622"/>
              <a:gd name="T19" fmla="*/ 0 h 494"/>
              <a:gd name="T20" fmla="*/ 274 w 622"/>
              <a:gd name="T21" fmla="*/ 38 h 494"/>
              <a:gd name="T22" fmla="*/ 220 w 622"/>
              <a:gd name="T23" fmla="*/ 56 h 494"/>
              <a:gd name="T24" fmla="*/ 188 w 622"/>
              <a:gd name="T25" fmla="*/ 16 h 494"/>
              <a:gd name="T26" fmla="*/ 164 w 622"/>
              <a:gd name="T27" fmla="*/ 70 h 494"/>
              <a:gd name="T28" fmla="*/ 154 w 622"/>
              <a:gd name="T29" fmla="*/ 116 h 494"/>
              <a:gd name="T30" fmla="*/ 98 w 622"/>
              <a:gd name="T31" fmla="*/ 108 h 494"/>
              <a:gd name="T32" fmla="*/ 56 w 622"/>
              <a:gd name="T33" fmla="*/ 118 h 494"/>
              <a:gd name="T34" fmla="*/ 68 w 622"/>
              <a:gd name="T35" fmla="*/ 160 h 494"/>
              <a:gd name="T36" fmla="*/ 82 w 622"/>
              <a:gd name="T37" fmla="*/ 192 h 494"/>
              <a:gd name="T38" fmla="*/ 44 w 622"/>
              <a:gd name="T39" fmla="*/ 216 h 494"/>
              <a:gd name="T40" fmla="*/ 18 w 622"/>
              <a:gd name="T41" fmla="*/ 254 h 494"/>
              <a:gd name="T42" fmla="*/ 38 w 622"/>
              <a:gd name="T43" fmla="*/ 304 h 494"/>
              <a:gd name="T44" fmla="*/ 42 w 622"/>
              <a:gd name="T45" fmla="*/ 338 h 494"/>
              <a:gd name="T46" fmla="*/ 36 w 622"/>
              <a:gd name="T47" fmla="*/ 388 h 494"/>
              <a:gd name="T48" fmla="*/ 0 w 622"/>
              <a:gd name="T49" fmla="*/ 458 h 494"/>
              <a:gd name="T50" fmla="*/ 44 w 622"/>
              <a:gd name="T51" fmla="*/ 494 h 494"/>
              <a:gd name="T52" fmla="*/ 94 w 622"/>
              <a:gd name="T53" fmla="*/ 466 h 494"/>
              <a:gd name="T54" fmla="*/ 120 w 622"/>
              <a:gd name="T55" fmla="*/ 450 h 494"/>
              <a:gd name="T56" fmla="*/ 120 w 622"/>
              <a:gd name="T57" fmla="*/ 422 h 494"/>
              <a:gd name="T58" fmla="*/ 182 w 622"/>
              <a:gd name="T59" fmla="*/ 404 h 494"/>
              <a:gd name="T60" fmla="*/ 224 w 622"/>
              <a:gd name="T61" fmla="*/ 442 h 494"/>
              <a:gd name="T62" fmla="*/ 288 w 622"/>
              <a:gd name="T63" fmla="*/ 454 h 494"/>
              <a:gd name="T64" fmla="*/ 362 w 622"/>
              <a:gd name="T65" fmla="*/ 440 h 494"/>
              <a:gd name="T66" fmla="*/ 404 w 622"/>
              <a:gd name="T67" fmla="*/ 436 h 494"/>
              <a:gd name="T68" fmla="*/ 430 w 622"/>
              <a:gd name="T69" fmla="*/ 412 h 494"/>
              <a:gd name="T70" fmla="*/ 484 w 622"/>
              <a:gd name="T71" fmla="*/ 374 h 494"/>
              <a:gd name="T72" fmla="*/ 504 w 622"/>
              <a:gd name="T73" fmla="*/ 400 h 494"/>
              <a:gd name="T74" fmla="*/ 534 w 622"/>
              <a:gd name="T75" fmla="*/ 378 h 494"/>
              <a:gd name="T76" fmla="*/ 524 w 622"/>
              <a:gd name="T77" fmla="*/ 322 h 494"/>
              <a:gd name="T78" fmla="*/ 570 w 622"/>
              <a:gd name="T79" fmla="*/ 328 h 494"/>
              <a:gd name="T80" fmla="*/ 604 w 622"/>
              <a:gd name="T81" fmla="*/ 314 h 494"/>
              <a:gd name="T82" fmla="*/ 622 w 622"/>
              <a:gd name="T83" fmla="*/ 280 h 49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22"/>
              <a:gd name="T127" fmla="*/ 0 h 494"/>
              <a:gd name="T128" fmla="*/ 622 w 622"/>
              <a:gd name="T129" fmla="*/ 494 h 49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22" h="494">
                <a:moveTo>
                  <a:pt x="622" y="280"/>
                </a:moveTo>
                <a:lnTo>
                  <a:pt x="614" y="218"/>
                </a:lnTo>
                <a:lnTo>
                  <a:pt x="602" y="212"/>
                </a:lnTo>
                <a:lnTo>
                  <a:pt x="604" y="172"/>
                </a:lnTo>
                <a:lnTo>
                  <a:pt x="580" y="144"/>
                </a:lnTo>
                <a:lnTo>
                  <a:pt x="554" y="116"/>
                </a:lnTo>
                <a:lnTo>
                  <a:pt x="554" y="84"/>
                </a:lnTo>
                <a:lnTo>
                  <a:pt x="542" y="72"/>
                </a:lnTo>
                <a:lnTo>
                  <a:pt x="540" y="60"/>
                </a:lnTo>
                <a:lnTo>
                  <a:pt x="526" y="48"/>
                </a:lnTo>
                <a:lnTo>
                  <a:pt x="502" y="46"/>
                </a:lnTo>
                <a:lnTo>
                  <a:pt x="486" y="62"/>
                </a:lnTo>
                <a:lnTo>
                  <a:pt x="462" y="64"/>
                </a:lnTo>
                <a:lnTo>
                  <a:pt x="442" y="54"/>
                </a:lnTo>
                <a:lnTo>
                  <a:pt x="416" y="64"/>
                </a:lnTo>
                <a:lnTo>
                  <a:pt x="382" y="64"/>
                </a:lnTo>
                <a:lnTo>
                  <a:pt x="378" y="46"/>
                </a:lnTo>
                <a:lnTo>
                  <a:pt x="364" y="30"/>
                </a:lnTo>
                <a:lnTo>
                  <a:pt x="344" y="20"/>
                </a:lnTo>
                <a:lnTo>
                  <a:pt x="318" y="0"/>
                </a:lnTo>
                <a:lnTo>
                  <a:pt x="302" y="4"/>
                </a:lnTo>
                <a:lnTo>
                  <a:pt x="274" y="38"/>
                </a:lnTo>
                <a:lnTo>
                  <a:pt x="242" y="54"/>
                </a:lnTo>
                <a:lnTo>
                  <a:pt x="220" y="56"/>
                </a:lnTo>
                <a:lnTo>
                  <a:pt x="210" y="36"/>
                </a:lnTo>
                <a:lnTo>
                  <a:pt x="188" y="16"/>
                </a:lnTo>
                <a:lnTo>
                  <a:pt x="174" y="46"/>
                </a:lnTo>
                <a:lnTo>
                  <a:pt x="164" y="70"/>
                </a:lnTo>
                <a:lnTo>
                  <a:pt x="144" y="90"/>
                </a:lnTo>
                <a:lnTo>
                  <a:pt x="154" y="116"/>
                </a:lnTo>
                <a:lnTo>
                  <a:pt x="118" y="118"/>
                </a:lnTo>
                <a:lnTo>
                  <a:pt x="98" y="108"/>
                </a:lnTo>
                <a:lnTo>
                  <a:pt x="82" y="120"/>
                </a:lnTo>
                <a:lnTo>
                  <a:pt x="56" y="118"/>
                </a:lnTo>
                <a:lnTo>
                  <a:pt x="48" y="138"/>
                </a:lnTo>
                <a:lnTo>
                  <a:pt x="68" y="160"/>
                </a:lnTo>
                <a:lnTo>
                  <a:pt x="86" y="174"/>
                </a:lnTo>
                <a:lnTo>
                  <a:pt x="82" y="192"/>
                </a:lnTo>
                <a:lnTo>
                  <a:pt x="56" y="198"/>
                </a:lnTo>
                <a:lnTo>
                  <a:pt x="44" y="216"/>
                </a:lnTo>
                <a:lnTo>
                  <a:pt x="50" y="234"/>
                </a:lnTo>
                <a:lnTo>
                  <a:pt x="18" y="254"/>
                </a:lnTo>
                <a:lnTo>
                  <a:pt x="22" y="278"/>
                </a:lnTo>
                <a:lnTo>
                  <a:pt x="38" y="304"/>
                </a:lnTo>
                <a:lnTo>
                  <a:pt x="24" y="326"/>
                </a:lnTo>
                <a:lnTo>
                  <a:pt x="42" y="338"/>
                </a:lnTo>
                <a:lnTo>
                  <a:pt x="66" y="344"/>
                </a:lnTo>
                <a:lnTo>
                  <a:pt x="36" y="388"/>
                </a:lnTo>
                <a:lnTo>
                  <a:pt x="20" y="426"/>
                </a:lnTo>
                <a:lnTo>
                  <a:pt x="0" y="458"/>
                </a:lnTo>
                <a:lnTo>
                  <a:pt x="22" y="482"/>
                </a:lnTo>
                <a:lnTo>
                  <a:pt x="44" y="494"/>
                </a:lnTo>
                <a:lnTo>
                  <a:pt x="74" y="480"/>
                </a:lnTo>
                <a:lnTo>
                  <a:pt x="94" y="466"/>
                </a:lnTo>
                <a:lnTo>
                  <a:pt x="120" y="466"/>
                </a:lnTo>
                <a:lnTo>
                  <a:pt x="120" y="450"/>
                </a:lnTo>
                <a:lnTo>
                  <a:pt x="108" y="434"/>
                </a:lnTo>
                <a:lnTo>
                  <a:pt x="120" y="422"/>
                </a:lnTo>
                <a:lnTo>
                  <a:pt x="150" y="422"/>
                </a:lnTo>
                <a:lnTo>
                  <a:pt x="182" y="404"/>
                </a:lnTo>
                <a:lnTo>
                  <a:pt x="210" y="432"/>
                </a:lnTo>
                <a:lnTo>
                  <a:pt x="224" y="442"/>
                </a:lnTo>
                <a:lnTo>
                  <a:pt x="268" y="440"/>
                </a:lnTo>
                <a:lnTo>
                  <a:pt x="288" y="454"/>
                </a:lnTo>
                <a:lnTo>
                  <a:pt x="308" y="442"/>
                </a:lnTo>
                <a:lnTo>
                  <a:pt x="362" y="440"/>
                </a:lnTo>
                <a:lnTo>
                  <a:pt x="386" y="450"/>
                </a:lnTo>
                <a:lnTo>
                  <a:pt x="404" y="436"/>
                </a:lnTo>
                <a:lnTo>
                  <a:pt x="406" y="416"/>
                </a:lnTo>
                <a:lnTo>
                  <a:pt x="430" y="412"/>
                </a:lnTo>
                <a:lnTo>
                  <a:pt x="462" y="390"/>
                </a:lnTo>
                <a:lnTo>
                  <a:pt x="484" y="374"/>
                </a:lnTo>
                <a:lnTo>
                  <a:pt x="500" y="386"/>
                </a:lnTo>
                <a:lnTo>
                  <a:pt x="504" y="400"/>
                </a:lnTo>
                <a:lnTo>
                  <a:pt x="524" y="396"/>
                </a:lnTo>
                <a:lnTo>
                  <a:pt x="534" y="378"/>
                </a:lnTo>
                <a:lnTo>
                  <a:pt x="522" y="354"/>
                </a:lnTo>
                <a:lnTo>
                  <a:pt x="524" y="322"/>
                </a:lnTo>
                <a:lnTo>
                  <a:pt x="548" y="318"/>
                </a:lnTo>
                <a:lnTo>
                  <a:pt x="570" y="328"/>
                </a:lnTo>
                <a:lnTo>
                  <a:pt x="598" y="326"/>
                </a:lnTo>
                <a:lnTo>
                  <a:pt x="604" y="314"/>
                </a:lnTo>
                <a:lnTo>
                  <a:pt x="606" y="288"/>
                </a:lnTo>
                <a:lnTo>
                  <a:pt x="622" y="280"/>
                </a:lnTo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6" name="자유형 165"/>
          <p:cNvSpPr/>
          <p:nvPr/>
        </p:nvSpPr>
        <p:spPr>
          <a:xfrm>
            <a:off x="5008888" y="912833"/>
            <a:ext cx="1193713" cy="812721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7" name="타원 166"/>
          <p:cNvSpPr/>
          <p:nvPr/>
        </p:nvSpPr>
        <p:spPr>
          <a:xfrm>
            <a:off x="5089601" y="1779260"/>
            <a:ext cx="116984" cy="85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타원 167"/>
          <p:cNvSpPr/>
          <p:nvPr/>
        </p:nvSpPr>
        <p:spPr>
          <a:xfrm>
            <a:off x="3564741" y="1472981"/>
            <a:ext cx="116984" cy="8533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9" name="타원 168"/>
          <p:cNvSpPr/>
          <p:nvPr/>
        </p:nvSpPr>
        <p:spPr>
          <a:xfrm>
            <a:off x="3887973" y="1963705"/>
            <a:ext cx="116984" cy="8533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타원 169"/>
          <p:cNvSpPr/>
          <p:nvPr/>
        </p:nvSpPr>
        <p:spPr>
          <a:xfrm>
            <a:off x="4220794" y="3294479"/>
            <a:ext cx="116984" cy="8533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1" name="타원 170"/>
          <p:cNvSpPr/>
          <p:nvPr/>
        </p:nvSpPr>
        <p:spPr>
          <a:xfrm>
            <a:off x="6156958" y="4052906"/>
            <a:ext cx="116984" cy="8533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2" name="타원 171"/>
          <p:cNvSpPr/>
          <p:nvPr/>
        </p:nvSpPr>
        <p:spPr>
          <a:xfrm>
            <a:off x="6921712" y="5010766"/>
            <a:ext cx="116984" cy="8533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3" name="자유형 172"/>
          <p:cNvSpPr/>
          <p:nvPr/>
        </p:nvSpPr>
        <p:spPr>
          <a:xfrm>
            <a:off x="2875874" y="1536411"/>
            <a:ext cx="656198" cy="446762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자유형 173"/>
          <p:cNvSpPr/>
          <p:nvPr/>
        </p:nvSpPr>
        <p:spPr>
          <a:xfrm>
            <a:off x="4118792" y="2011356"/>
            <a:ext cx="656198" cy="446762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자유형 174"/>
          <p:cNvSpPr/>
          <p:nvPr/>
        </p:nvSpPr>
        <p:spPr>
          <a:xfrm>
            <a:off x="4355188" y="3411334"/>
            <a:ext cx="656198" cy="446762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자유형 175"/>
          <p:cNvSpPr/>
          <p:nvPr/>
        </p:nvSpPr>
        <p:spPr>
          <a:xfrm>
            <a:off x="6331335" y="4080634"/>
            <a:ext cx="656198" cy="446762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7" name="자유형 176"/>
          <p:cNvSpPr/>
          <p:nvPr/>
        </p:nvSpPr>
        <p:spPr>
          <a:xfrm>
            <a:off x="7024946" y="5096104"/>
            <a:ext cx="656198" cy="446762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8" name="자유형 177"/>
          <p:cNvSpPr/>
          <p:nvPr/>
        </p:nvSpPr>
        <p:spPr>
          <a:xfrm>
            <a:off x="2414111" y="5284635"/>
            <a:ext cx="1063101" cy="532217"/>
          </a:xfrm>
          <a:custGeom>
            <a:avLst/>
            <a:gdLst>
              <a:gd name="connsiteX0" fmla="*/ 314325 w 485775"/>
              <a:gd name="connsiteY0" fmla="*/ 0 h 333375"/>
              <a:gd name="connsiteX1" fmla="*/ 195263 w 485775"/>
              <a:gd name="connsiteY1" fmla="*/ 52388 h 333375"/>
              <a:gd name="connsiteX2" fmla="*/ 142875 w 485775"/>
              <a:gd name="connsiteY2" fmla="*/ 100013 h 333375"/>
              <a:gd name="connsiteX3" fmla="*/ 57150 w 485775"/>
              <a:gd name="connsiteY3" fmla="*/ 100013 h 333375"/>
              <a:gd name="connsiteX4" fmla="*/ 38100 w 485775"/>
              <a:gd name="connsiteY4" fmla="*/ 66675 h 333375"/>
              <a:gd name="connsiteX5" fmla="*/ 19050 w 485775"/>
              <a:gd name="connsiteY5" fmla="*/ 147638 h 333375"/>
              <a:gd name="connsiteX6" fmla="*/ 0 w 485775"/>
              <a:gd name="connsiteY6" fmla="*/ 190500 h 333375"/>
              <a:gd name="connsiteX7" fmla="*/ 109538 w 485775"/>
              <a:gd name="connsiteY7" fmla="*/ 252413 h 333375"/>
              <a:gd name="connsiteX8" fmla="*/ 195263 w 485775"/>
              <a:gd name="connsiteY8" fmla="*/ 271463 h 333375"/>
              <a:gd name="connsiteX9" fmla="*/ 180975 w 485775"/>
              <a:gd name="connsiteY9" fmla="*/ 328613 h 333375"/>
              <a:gd name="connsiteX10" fmla="*/ 333375 w 485775"/>
              <a:gd name="connsiteY10" fmla="*/ 333375 h 333375"/>
              <a:gd name="connsiteX11" fmla="*/ 390525 w 485775"/>
              <a:gd name="connsiteY11" fmla="*/ 295275 h 333375"/>
              <a:gd name="connsiteX12" fmla="*/ 457200 w 485775"/>
              <a:gd name="connsiteY12" fmla="*/ 271463 h 333375"/>
              <a:gd name="connsiteX13" fmla="*/ 485775 w 485775"/>
              <a:gd name="connsiteY13" fmla="*/ 176213 h 333375"/>
              <a:gd name="connsiteX14" fmla="*/ 452438 w 485775"/>
              <a:gd name="connsiteY14" fmla="*/ 100013 h 333375"/>
              <a:gd name="connsiteX15" fmla="*/ 414338 w 485775"/>
              <a:gd name="connsiteY15" fmla="*/ 109538 h 333375"/>
              <a:gd name="connsiteX16" fmla="*/ 357188 w 485775"/>
              <a:gd name="connsiteY16" fmla="*/ 28575 h 333375"/>
              <a:gd name="connsiteX17" fmla="*/ 314325 w 485775"/>
              <a:gd name="connsiteY17" fmla="*/ 0 h 333375"/>
              <a:gd name="connsiteX0" fmla="*/ 314325 w 485775"/>
              <a:gd name="connsiteY0" fmla="*/ 0 h 333375"/>
              <a:gd name="connsiteX1" fmla="*/ 195263 w 485775"/>
              <a:gd name="connsiteY1" fmla="*/ 52388 h 333375"/>
              <a:gd name="connsiteX2" fmla="*/ 142875 w 485775"/>
              <a:gd name="connsiteY2" fmla="*/ 100013 h 333375"/>
              <a:gd name="connsiteX3" fmla="*/ 57150 w 485775"/>
              <a:gd name="connsiteY3" fmla="*/ 100013 h 333375"/>
              <a:gd name="connsiteX4" fmla="*/ 28575 w 485775"/>
              <a:gd name="connsiteY4" fmla="*/ 92868 h 333375"/>
              <a:gd name="connsiteX5" fmla="*/ 19050 w 485775"/>
              <a:gd name="connsiteY5" fmla="*/ 147638 h 333375"/>
              <a:gd name="connsiteX6" fmla="*/ 0 w 485775"/>
              <a:gd name="connsiteY6" fmla="*/ 190500 h 333375"/>
              <a:gd name="connsiteX7" fmla="*/ 109538 w 485775"/>
              <a:gd name="connsiteY7" fmla="*/ 252413 h 333375"/>
              <a:gd name="connsiteX8" fmla="*/ 195263 w 485775"/>
              <a:gd name="connsiteY8" fmla="*/ 271463 h 333375"/>
              <a:gd name="connsiteX9" fmla="*/ 180975 w 485775"/>
              <a:gd name="connsiteY9" fmla="*/ 328613 h 333375"/>
              <a:gd name="connsiteX10" fmla="*/ 333375 w 485775"/>
              <a:gd name="connsiteY10" fmla="*/ 333375 h 333375"/>
              <a:gd name="connsiteX11" fmla="*/ 390525 w 485775"/>
              <a:gd name="connsiteY11" fmla="*/ 295275 h 333375"/>
              <a:gd name="connsiteX12" fmla="*/ 457200 w 485775"/>
              <a:gd name="connsiteY12" fmla="*/ 271463 h 333375"/>
              <a:gd name="connsiteX13" fmla="*/ 485775 w 485775"/>
              <a:gd name="connsiteY13" fmla="*/ 176213 h 333375"/>
              <a:gd name="connsiteX14" fmla="*/ 452438 w 485775"/>
              <a:gd name="connsiteY14" fmla="*/ 100013 h 333375"/>
              <a:gd name="connsiteX15" fmla="*/ 414338 w 485775"/>
              <a:gd name="connsiteY15" fmla="*/ 109538 h 333375"/>
              <a:gd name="connsiteX16" fmla="*/ 357188 w 485775"/>
              <a:gd name="connsiteY16" fmla="*/ 28575 h 333375"/>
              <a:gd name="connsiteX17" fmla="*/ 314325 w 485775"/>
              <a:gd name="connsiteY17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5775" h="333375">
                <a:moveTo>
                  <a:pt x="314325" y="0"/>
                </a:moveTo>
                <a:lnTo>
                  <a:pt x="195263" y="52388"/>
                </a:lnTo>
                <a:lnTo>
                  <a:pt x="142875" y="100013"/>
                </a:lnTo>
                <a:lnTo>
                  <a:pt x="57150" y="100013"/>
                </a:lnTo>
                <a:lnTo>
                  <a:pt x="28575" y="92868"/>
                </a:lnTo>
                <a:lnTo>
                  <a:pt x="19050" y="147638"/>
                </a:lnTo>
                <a:lnTo>
                  <a:pt x="0" y="190500"/>
                </a:lnTo>
                <a:lnTo>
                  <a:pt x="109538" y="252413"/>
                </a:lnTo>
                <a:lnTo>
                  <a:pt x="195263" y="271463"/>
                </a:lnTo>
                <a:lnTo>
                  <a:pt x="180975" y="328613"/>
                </a:lnTo>
                <a:lnTo>
                  <a:pt x="333375" y="333375"/>
                </a:lnTo>
                <a:lnTo>
                  <a:pt x="390525" y="295275"/>
                </a:lnTo>
                <a:lnTo>
                  <a:pt x="457200" y="271463"/>
                </a:lnTo>
                <a:lnTo>
                  <a:pt x="485775" y="176213"/>
                </a:lnTo>
                <a:lnTo>
                  <a:pt x="452438" y="100013"/>
                </a:lnTo>
                <a:lnTo>
                  <a:pt x="414338" y="109538"/>
                </a:lnTo>
                <a:lnTo>
                  <a:pt x="357188" y="28575"/>
                </a:lnTo>
                <a:lnTo>
                  <a:pt x="31432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9" name="타원 178"/>
          <p:cNvSpPr/>
          <p:nvPr/>
        </p:nvSpPr>
        <p:spPr>
          <a:xfrm>
            <a:off x="2998872" y="5547730"/>
            <a:ext cx="116984" cy="8533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0" name="자유형 179"/>
          <p:cNvSpPr/>
          <p:nvPr/>
        </p:nvSpPr>
        <p:spPr>
          <a:xfrm>
            <a:off x="3154376" y="5562419"/>
            <a:ext cx="656198" cy="446762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타원 101"/>
          <p:cNvSpPr/>
          <p:nvPr/>
        </p:nvSpPr>
        <p:spPr>
          <a:xfrm>
            <a:off x="3688628" y="1552115"/>
            <a:ext cx="116984" cy="853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타원 103"/>
          <p:cNvSpPr/>
          <p:nvPr/>
        </p:nvSpPr>
        <p:spPr>
          <a:xfrm>
            <a:off x="3196864" y="1316799"/>
            <a:ext cx="116984" cy="853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915816" y="1628800"/>
            <a:ext cx="68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서울</a:t>
            </a:r>
            <a:endParaRPr lang="ko-KR" altLang="en-US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539552" y="626502"/>
            <a:ext cx="166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서울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·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강원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cxnSp>
        <p:nvCxnSpPr>
          <p:cNvPr id="188" name="직선 화살표 연결선 187"/>
          <p:cNvCxnSpPr/>
          <p:nvPr/>
        </p:nvCxnSpPr>
        <p:spPr>
          <a:xfrm flipH="1" flipV="1">
            <a:off x="1475656" y="1150631"/>
            <a:ext cx="1581708" cy="671298"/>
          </a:xfrm>
          <a:prstGeom prst="straightConnector1">
            <a:avLst/>
          </a:prstGeom>
          <a:ln w="12700">
            <a:prstDash val="sys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4939555" y="1311151"/>
            <a:ext cx="2296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공단본부</a:t>
            </a:r>
            <a:endParaRPr lang="ko-KR" altLang="en-US" sz="2400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190" name="직사각형 189"/>
          <p:cNvSpPr/>
          <p:nvPr/>
        </p:nvSpPr>
        <p:spPr>
          <a:xfrm>
            <a:off x="4143763" y="2123564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경인</a:t>
            </a:r>
            <a:endParaRPr lang="ko-KR" altLang="en-US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7300492" y="884539"/>
            <a:ext cx="166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경기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·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인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천</a:t>
            </a:r>
          </a:p>
        </p:txBody>
      </p:sp>
      <p:sp>
        <p:nvSpPr>
          <p:cNvPr id="198" name="직사각형 197"/>
          <p:cNvSpPr/>
          <p:nvPr/>
        </p:nvSpPr>
        <p:spPr>
          <a:xfrm>
            <a:off x="4369096" y="3477696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대전</a:t>
            </a:r>
            <a:endParaRPr lang="ko-KR" altLang="en-US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cxnSp>
        <p:nvCxnSpPr>
          <p:cNvPr id="199" name="직선 화살표 연결선 198"/>
          <p:cNvCxnSpPr>
            <a:stCxn id="198" idx="1"/>
          </p:cNvCxnSpPr>
          <p:nvPr/>
        </p:nvCxnSpPr>
        <p:spPr>
          <a:xfrm flipH="1" flipV="1">
            <a:off x="1882929" y="3428978"/>
            <a:ext cx="2486167" cy="233384"/>
          </a:xfrm>
          <a:prstGeom prst="straightConnector1">
            <a:avLst/>
          </a:prstGeom>
          <a:ln w="12700">
            <a:prstDash val="sys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3" name="자유형 202"/>
          <p:cNvSpPr/>
          <p:nvPr/>
        </p:nvSpPr>
        <p:spPr>
          <a:xfrm>
            <a:off x="703346" y="2878262"/>
            <a:ext cx="1292874" cy="1218658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4" name="TextBox 203"/>
          <p:cNvSpPr txBox="1"/>
          <p:nvPr/>
        </p:nvSpPr>
        <p:spPr>
          <a:xfrm>
            <a:off x="531740" y="3472391"/>
            <a:ext cx="1663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대전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·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충남</a:t>
            </a:r>
            <a:endParaRPr lang="en-US" altLang="ko-K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pPr algn="ctr"/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충북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·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세종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205" name="자유형 204"/>
          <p:cNvSpPr/>
          <p:nvPr/>
        </p:nvSpPr>
        <p:spPr>
          <a:xfrm>
            <a:off x="6248626" y="2452469"/>
            <a:ext cx="1292874" cy="1218658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" name="TextBox 205"/>
          <p:cNvSpPr txBox="1"/>
          <p:nvPr/>
        </p:nvSpPr>
        <p:spPr>
          <a:xfrm>
            <a:off x="6364388" y="3059646"/>
            <a:ext cx="166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대구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·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경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북</a:t>
            </a:r>
          </a:p>
        </p:txBody>
      </p:sp>
      <p:cxnSp>
        <p:nvCxnSpPr>
          <p:cNvPr id="208" name="직선 화살표 연결선 207"/>
          <p:cNvCxnSpPr/>
          <p:nvPr/>
        </p:nvCxnSpPr>
        <p:spPr>
          <a:xfrm flipV="1">
            <a:off x="4558306" y="1359467"/>
            <a:ext cx="2892143" cy="948763"/>
          </a:xfrm>
          <a:prstGeom prst="straightConnector1">
            <a:avLst/>
          </a:prstGeom>
          <a:ln w="12700">
            <a:prstDash val="sys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직선 화살표 연결선 211"/>
          <p:cNvCxnSpPr/>
          <p:nvPr/>
        </p:nvCxnSpPr>
        <p:spPr>
          <a:xfrm flipV="1">
            <a:off x="6764194" y="3477696"/>
            <a:ext cx="157518" cy="717498"/>
          </a:xfrm>
          <a:prstGeom prst="straightConnector1">
            <a:avLst/>
          </a:prstGeom>
          <a:ln w="12700">
            <a:prstDash val="sys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" name="직사각형 214"/>
          <p:cNvSpPr/>
          <p:nvPr/>
        </p:nvSpPr>
        <p:spPr>
          <a:xfrm>
            <a:off x="7077276" y="518491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부산</a:t>
            </a:r>
            <a:endParaRPr lang="ko-KR" altLang="en-US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216" name="직사각형 215"/>
          <p:cNvSpPr/>
          <p:nvPr/>
        </p:nvSpPr>
        <p:spPr>
          <a:xfrm>
            <a:off x="3210398" y="5692390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광주</a:t>
            </a:r>
            <a:endParaRPr lang="ko-KR" altLang="en-US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217" name="자유형 216"/>
          <p:cNvSpPr/>
          <p:nvPr/>
        </p:nvSpPr>
        <p:spPr>
          <a:xfrm>
            <a:off x="7678747" y="5451815"/>
            <a:ext cx="1292874" cy="1218658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8" name="TextBox 217"/>
          <p:cNvSpPr txBox="1"/>
          <p:nvPr/>
        </p:nvSpPr>
        <p:spPr>
          <a:xfrm>
            <a:off x="7740352" y="6006686"/>
            <a:ext cx="1663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부산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·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경남</a:t>
            </a:r>
            <a:endParaRPr lang="en-US" altLang="ko-K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   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울산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cxnSp>
        <p:nvCxnSpPr>
          <p:cNvPr id="219" name="직선 화살표 연결선 218"/>
          <p:cNvCxnSpPr>
            <a:endCxn id="217" idx="7"/>
          </p:cNvCxnSpPr>
          <p:nvPr/>
        </p:nvCxnSpPr>
        <p:spPr>
          <a:xfrm>
            <a:off x="7517577" y="5577828"/>
            <a:ext cx="394432" cy="268198"/>
          </a:xfrm>
          <a:prstGeom prst="straightConnector1">
            <a:avLst/>
          </a:prstGeom>
          <a:ln w="12700">
            <a:prstDash val="sys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1" name="직사각형 220"/>
          <p:cNvSpPr/>
          <p:nvPr/>
        </p:nvSpPr>
        <p:spPr>
          <a:xfrm>
            <a:off x="6346688" y="4195194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latin typeface="a뉴고딕E" panose="02020600000000000000" pitchFamily="18" charset="-127"/>
                <a:ea typeface="a뉴고딕E" panose="02020600000000000000" pitchFamily="18" charset="-127"/>
              </a:rPr>
              <a:t>대구</a:t>
            </a:r>
          </a:p>
        </p:txBody>
      </p:sp>
      <p:cxnSp>
        <p:nvCxnSpPr>
          <p:cNvPr id="222" name="직선 화살표 연결선 221"/>
          <p:cNvCxnSpPr/>
          <p:nvPr/>
        </p:nvCxnSpPr>
        <p:spPr>
          <a:xfrm flipH="1">
            <a:off x="1595144" y="5836300"/>
            <a:ext cx="1829722" cy="40756"/>
          </a:xfrm>
          <a:prstGeom prst="straightConnector1">
            <a:avLst/>
          </a:prstGeom>
          <a:ln w="12700">
            <a:prstDash val="sys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7" name="자유형 226"/>
          <p:cNvSpPr/>
          <p:nvPr/>
        </p:nvSpPr>
        <p:spPr>
          <a:xfrm>
            <a:off x="302270" y="4726990"/>
            <a:ext cx="1292874" cy="1218658"/>
          </a:xfrm>
          <a:custGeom>
            <a:avLst/>
            <a:gdLst>
              <a:gd name="connsiteX0" fmla="*/ 574676 w 1149350"/>
              <a:gd name="connsiteY0" fmla="*/ 0 h 1072698"/>
              <a:gd name="connsiteX1" fmla="*/ 1149350 w 1149350"/>
              <a:gd name="connsiteY1" fmla="*/ 542895 h 1072698"/>
              <a:gd name="connsiteX2" fmla="*/ 929277 w 1149350"/>
              <a:gd name="connsiteY2" fmla="*/ 542895 h 1072698"/>
              <a:gd name="connsiteX3" fmla="*/ 929277 w 1149350"/>
              <a:gd name="connsiteY3" fmla="*/ 1072698 h 1072698"/>
              <a:gd name="connsiteX4" fmla="*/ 220073 w 1149350"/>
              <a:gd name="connsiteY4" fmla="*/ 1072698 h 1072698"/>
              <a:gd name="connsiteX5" fmla="*/ 220073 w 1149350"/>
              <a:gd name="connsiteY5" fmla="*/ 542895 h 1072698"/>
              <a:gd name="connsiteX6" fmla="*/ 0 w 1149350"/>
              <a:gd name="connsiteY6" fmla="*/ 542895 h 1072698"/>
              <a:gd name="connsiteX7" fmla="*/ 207367 w 1149350"/>
              <a:gd name="connsiteY7" fmla="*/ 346996 h 1072698"/>
              <a:gd name="connsiteX8" fmla="*/ 207367 w 1149350"/>
              <a:gd name="connsiteY8" fmla="*/ 76495 h 1072698"/>
              <a:gd name="connsiteX9" fmla="*/ 369927 w 1149350"/>
              <a:gd name="connsiteY9" fmla="*/ 76495 h 1072698"/>
              <a:gd name="connsiteX10" fmla="*/ 369927 w 1149350"/>
              <a:gd name="connsiteY10" fmla="*/ 193426 h 107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9350" h="1072698">
                <a:moveTo>
                  <a:pt x="574676" y="0"/>
                </a:moveTo>
                <a:lnTo>
                  <a:pt x="1149350" y="542895"/>
                </a:lnTo>
                <a:lnTo>
                  <a:pt x="929277" y="542895"/>
                </a:lnTo>
                <a:lnTo>
                  <a:pt x="929277" y="1072698"/>
                </a:lnTo>
                <a:lnTo>
                  <a:pt x="220073" y="1072698"/>
                </a:lnTo>
                <a:lnTo>
                  <a:pt x="220073" y="542895"/>
                </a:lnTo>
                <a:lnTo>
                  <a:pt x="0" y="542895"/>
                </a:lnTo>
                <a:lnTo>
                  <a:pt x="207367" y="346996"/>
                </a:lnTo>
                <a:lnTo>
                  <a:pt x="207367" y="76495"/>
                </a:lnTo>
                <a:lnTo>
                  <a:pt x="369927" y="76495"/>
                </a:lnTo>
                <a:lnTo>
                  <a:pt x="369927" y="19342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8" name="TextBox 227"/>
          <p:cNvSpPr txBox="1"/>
          <p:nvPr/>
        </p:nvSpPr>
        <p:spPr>
          <a:xfrm>
            <a:off x="107504" y="5321119"/>
            <a:ext cx="1663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광주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·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전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남</a:t>
            </a:r>
            <a:endParaRPr lang="en-US" altLang="ko-K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pPr algn="ctr"/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전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북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·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제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뉴고딕E" panose="02020600000000000000" pitchFamily="18" charset="-127"/>
                <a:ea typeface="a뉴고딕E" panose="02020600000000000000" pitchFamily="18" charset="-127"/>
              </a:rPr>
              <a:t>주</a:t>
            </a:r>
          </a:p>
        </p:txBody>
      </p:sp>
    </p:spTree>
    <p:extLst>
      <p:ext uri="{BB962C8B-B14F-4D97-AF65-F5344CB8AC3E}">
        <p14:creationId xmlns:p14="http://schemas.microsoft.com/office/powerpoint/2010/main" val="8697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/>
              <a:t>건강보험공단 조직 설명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6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그룹 150"/>
          <p:cNvGrpSpPr/>
          <p:nvPr/>
        </p:nvGrpSpPr>
        <p:grpSpPr>
          <a:xfrm>
            <a:off x="4721355" y="2741563"/>
            <a:ext cx="3518076" cy="2359956"/>
            <a:chOff x="6134166" y="2176537"/>
            <a:chExt cx="5359041" cy="2359956"/>
          </a:xfrm>
        </p:grpSpPr>
        <p:sp>
          <p:nvSpPr>
            <p:cNvPr id="128" name="직사각형 127"/>
            <p:cNvSpPr/>
            <p:nvPr/>
          </p:nvSpPr>
          <p:spPr>
            <a:xfrm>
              <a:off x="6134166" y="2176537"/>
              <a:ext cx="4572000" cy="5355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fontAlgn="base">
                <a:lnSpc>
                  <a:spcPct val="160000"/>
                </a:lnSpc>
              </a:pPr>
              <a:r>
                <a:rPr lang="ko-KR" altLang="en-US" b="1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임원</a:t>
              </a:r>
              <a:r>
                <a:rPr lang="ko-KR" altLang="en-US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 </a:t>
              </a:r>
              <a:r>
                <a:rPr lang="en-US" altLang="ko-KR" sz="1400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: 7</a:t>
              </a:r>
              <a:r>
                <a:rPr lang="ko-KR" altLang="en-US" sz="1400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명</a:t>
              </a:r>
              <a:r>
                <a:rPr lang="en-US" altLang="ko-KR" sz="1400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(</a:t>
              </a:r>
              <a:r>
                <a:rPr lang="ko-KR" altLang="en-US" sz="1400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이사장</a:t>
              </a:r>
              <a:r>
                <a:rPr lang="en-US" altLang="ko-KR" sz="1400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,</a:t>
              </a:r>
              <a:r>
                <a:rPr lang="ko-KR" altLang="en-US" sz="1400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이사</a:t>
              </a:r>
              <a:r>
                <a:rPr lang="en-US" altLang="ko-KR" sz="1400" kern="0" dirty="0" smtClean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)</a:t>
              </a:r>
              <a:endParaRPr lang="ko-KR" altLang="en-US" sz="1000" kern="0" dirty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129" name="직사각형 128"/>
            <p:cNvSpPr/>
            <p:nvPr/>
          </p:nvSpPr>
          <p:spPr>
            <a:xfrm>
              <a:off x="6354661" y="2632643"/>
              <a:ext cx="4572000" cy="5355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fontAlgn="base">
                <a:lnSpc>
                  <a:spcPct val="160000"/>
                </a:lnSpc>
              </a:pPr>
              <a:r>
                <a:rPr lang="en-US" altLang="ko-KR" b="1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1</a:t>
              </a:r>
              <a:r>
                <a:rPr lang="ko-KR" altLang="en-US" b="1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급 </a:t>
              </a:r>
              <a:r>
                <a:rPr lang="en-US" altLang="ko-KR" sz="1400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: </a:t>
              </a:r>
              <a:r>
                <a:rPr lang="en-US" altLang="ko-KR" sz="1400" kern="0" dirty="0" smtClean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162</a:t>
              </a:r>
              <a:r>
                <a:rPr lang="ko-KR" altLang="en-US" sz="1400" kern="0" dirty="0" smtClean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명</a:t>
              </a:r>
              <a:endParaRPr lang="ko-KR" altLang="en-US" sz="1000" kern="0" dirty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6528973" y="3088749"/>
              <a:ext cx="4572000" cy="5355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fontAlgn="base">
                <a:lnSpc>
                  <a:spcPct val="160000"/>
                </a:lnSpc>
              </a:pPr>
              <a:r>
                <a:rPr lang="en-US" altLang="ko-KR" b="1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2</a:t>
              </a:r>
              <a:r>
                <a:rPr lang="ko-KR" altLang="en-US" b="1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급</a:t>
              </a:r>
              <a:r>
                <a:rPr lang="ko-KR" altLang="en-US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 </a:t>
              </a:r>
              <a:r>
                <a:rPr lang="en-US" altLang="ko-KR" sz="1400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: </a:t>
              </a:r>
              <a:r>
                <a:rPr lang="en-US" altLang="ko-KR" sz="1400" kern="0" dirty="0" smtClean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642</a:t>
              </a:r>
              <a:r>
                <a:rPr lang="ko-KR" altLang="en-US" sz="1400" kern="0" dirty="0" smtClean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명</a:t>
              </a:r>
              <a:endParaRPr lang="ko-KR" altLang="en-US" sz="1000" kern="0" dirty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131" name="직사각형 130"/>
            <p:cNvSpPr/>
            <p:nvPr/>
          </p:nvSpPr>
          <p:spPr>
            <a:xfrm>
              <a:off x="6727714" y="3544855"/>
              <a:ext cx="4572000" cy="5355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fontAlgn="base">
                <a:lnSpc>
                  <a:spcPct val="160000"/>
                </a:lnSpc>
              </a:pPr>
              <a:r>
                <a:rPr lang="en-US" altLang="ko-KR" b="1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3</a:t>
              </a:r>
              <a:r>
                <a:rPr lang="ko-KR" altLang="en-US" b="1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급 </a:t>
              </a:r>
              <a:r>
                <a:rPr lang="en-US" altLang="ko-KR" sz="1400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: </a:t>
              </a:r>
              <a:r>
                <a:rPr lang="en-US" altLang="ko-KR" sz="1400" kern="0" dirty="0" smtClean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2,444</a:t>
              </a:r>
              <a:r>
                <a:rPr lang="ko-KR" altLang="en-US" sz="1400" kern="0" dirty="0" smtClean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명</a:t>
              </a:r>
              <a:endParaRPr lang="ko-KR" altLang="en-US" sz="1000" kern="0" dirty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132" name="직사각형 131"/>
            <p:cNvSpPr/>
            <p:nvPr/>
          </p:nvSpPr>
          <p:spPr>
            <a:xfrm>
              <a:off x="6921207" y="4000962"/>
              <a:ext cx="4572000" cy="5355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fontAlgn="base">
                <a:lnSpc>
                  <a:spcPct val="160000"/>
                </a:lnSpc>
              </a:pPr>
              <a:r>
                <a:rPr lang="en-US" altLang="ko-KR" b="1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4</a:t>
              </a:r>
              <a:r>
                <a:rPr lang="ko-KR" altLang="en-US" b="1" kern="0" dirty="0" smtClean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급 이하 </a:t>
              </a:r>
              <a:r>
                <a:rPr lang="en-US" altLang="ko-KR" sz="1400" kern="0" dirty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: </a:t>
              </a:r>
              <a:r>
                <a:rPr lang="en-US" altLang="ko-KR" sz="1400" kern="0" dirty="0" smtClean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11,807</a:t>
              </a:r>
              <a:r>
                <a:rPr lang="ko-KR" altLang="en-US" sz="1400" kern="0" dirty="0" smtClean="0">
                  <a:solidFill>
                    <a:srgbClr val="000000"/>
                  </a:solidFill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rPr>
                <a:t>명</a:t>
              </a:r>
              <a:endParaRPr lang="ko-KR" altLang="en-US" sz="1000" kern="0" dirty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endParaRPr>
            </a:p>
          </p:txBody>
        </p:sp>
      </p:grpSp>
      <p:sp>
        <p:nvSpPr>
          <p:cNvPr id="121" name="직사각형 120"/>
          <p:cNvSpPr/>
          <p:nvPr/>
        </p:nvSpPr>
        <p:spPr>
          <a:xfrm>
            <a:off x="243733" y="1528824"/>
            <a:ext cx="1522306" cy="457200"/>
          </a:xfrm>
          <a:prstGeom prst="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조직 현황</a:t>
            </a:r>
            <a:endParaRPr lang="ko-KR" altLang="en-US" sz="2400" b="1" dirty="0">
              <a:solidFill>
                <a:schemeClr val="bg1"/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122" name="직사각형 121"/>
          <p:cNvSpPr/>
          <p:nvPr/>
        </p:nvSpPr>
        <p:spPr>
          <a:xfrm>
            <a:off x="6957415" y="5306654"/>
            <a:ext cx="1530685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1400" kern="0" dirty="0" smtClean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2018.9.30. </a:t>
            </a:r>
            <a:r>
              <a:rPr lang="ko-KR" altLang="en-US" sz="1400" kern="0" dirty="0">
                <a:solidFill>
                  <a:srgbClr val="00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기준 </a:t>
            </a:r>
            <a:endParaRPr lang="ko-KR" altLang="en-US" b="1" kern="0" dirty="0">
              <a:solidFill>
                <a:srgbClr val="000000"/>
              </a:solidFill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grpSp>
        <p:nvGrpSpPr>
          <p:cNvPr id="150" name="그룹 149"/>
          <p:cNvGrpSpPr/>
          <p:nvPr/>
        </p:nvGrpSpPr>
        <p:grpSpPr>
          <a:xfrm>
            <a:off x="2239978" y="2628610"/>
            <a:ext cx="2496084" cy="2678044"/>
            <a:chOff x="4733566" y="1646397"/>
            <a:chExt cx="1803881" cy="2839777"/>
          </a:xfrm>
        </p:grpSpPr>
        <p:pic>
          <p:nvPicPr>
            <p:cNvPr id="123" name="그림 1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583" y="1646397"/>
              <a:ext cx="763847" cy="7638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49" name="그룹 148"/>
            <p:cNvGrpSpPr/>
            <p:nvPr/>
          </p:nvGrpSpPr>
          <p:grpSpPr>
            <a:xfrm>
              <a:off x="5317527" y="2203023"/>
              <a:ext cx="635959" cy="814388"/>
              <a:chOff x="5024935" y="3042210"/>
              <a:chExt cx="635959" cy="814388"/>
            </a:xfrm>
          </p:grpSpPr>
          <p:sp>
            <p:nvSpPr>
              <p:cNvPr id="124" name="Freeform 466"/>
              <p:cNvSpPr>
                <a:spLocks/>
              </p:cNvSpPr>
              <p:nvPr/>
            </p:nvSpPr>
            <p:spPr bwMode="auto">
              <a:xfrm>
                <a:off x="5024935" y="3042210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  <p:sp>
            <p:nvSpPr>
              <p:cNvPr id="135" name="Freeform 466"/>
              <p:cNvSpPr>
                <a:spLocks/>
              </p:cNvSpPr>
              <p:nvPr/>
            </p:nvSpPr>
            <p:spPr bwMode="auto">
              <a:xfrm>
                <a:off x="5367206" y="3042210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</p:grpSp>
        <p:grpSp>
          <p:nvGrpSpPr>
            <p:cNvPr id="148" name="그룹 147"/>
            <p:cNvGrpSpPr/>
            <p:nvPr/>
          </p:nvGrpSpPr>
          <p:grpSpPr>
            <a:xfrm>
              <a:off x="5113287" y="2734587"/>
              <a:ext cx="1044439" cy="814388"/>
              <a:chOff x="4840758" y="3573774"/>
              <a:chExt cx="1044439" cy="814388"/>
            </a:xfrm>
          </p:grpSpPr>
          <p:sp>
            <p:nvSpPr>
              <p:cNvPr id="125" name="Freeform 466"/>
              <p:cNvSpPr>
                <a:spLocks/>
              </p:cNvSpPr>
              <p:nvPr/>
            </p:nvSpPr>
            <p:spPr bwMode="auto">
              <a:xfrm>
                <a:off x="4840758" y="3573774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  <p:sp>
            <p:nvSpPr>
              <p:cNvPr id="136" name="Freeform 466"/>
              <p:cNvSpPr>
                <a:spLocks/>
              </p:cNvSpPr>
              <p:nvPr/>
            </p:nvSpPr>
            <p:spPr bwMode="auto">
              <a:xfrm>
                <a:off x="5216134" y="3573774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  <p:sp>
            <p:nvSpPr>
              <p:cNvPr id="137" name="Freeform 466"/>
              <p:cNvSpPr>
                <a:spLocks/>
              </p:cNvSpPr>
              <p:nvPr/>
            </p:nvSpPr>
            <p:spPr bwMode="auto">
              <a:xfrm>
                <a:off x="5591509" y="3573774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</p:grpSp>
        <p:grpSp>
          <p:nvGrpSpPr>
            <p:cNvPr id="147" name="그룹 146"/>
            <p:cNvGrpSpPr/>
            <p:nvPr/>
          </p:nvGrpSpPr>
          <p:grpSpPr>
            <a:xfrm>
              <a:off x="4949533" y="3265821"/>
              <a:ext cx="1371947" cy="814388"/>
              <a:chOff x="4693914" y="4105008"/>
              <a:chExt cx="1371947" cy="814388"/>
            </a:xfrm>
          </p:grpSpPr>
          <p:sp>
            <p:nvSpPr>
              <p:cNvPr id="126" name="Freeform 466"/>
              <p:cNvSpPr>
                <a:spLocks/>
              </p:cNvSpPr>
              <p:nvPr/>
            </p:nvSpPr>
            <p:spPr bwMode="auto">
              <a:xfrm>
                <a:off x="4693914" y="4105008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  <p:sp>
            <p:nvSpPr>
              <p:cNvPr id="138" name="Freeform 466"/>
              <p:cNvSpPr>
                <a:spLocks/>
              </p:cNvSpPr>
              <p:nvPr/>
            </p:nvSpPr>
            <p:spPr bwMode="auto">
              <a:xfrm>
                <a:off x="5053334" y="4105008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  <p:sp>
            <p:nvSpPr>
              <p:cNvPr id="139" name="Freeform 466"/>
              <p:cNvSpPr>
                <a:spLocks/>
              </p:cNvSpPr>
              <p:nvPr/>
            </p:nvSpPr>
            <p:spPr bwMode="auto">
              <a:xfrm>
                <a:off x="5412754" y="4105008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  <p:sp>
            <p:nvSpPr>
              <p:cNvPr id="140" name="Freeform 466"/>
              <p:cNvSpPr>
                <a:spLocks/>
              </p:cNvSpPr>
              <p:nvPr/>
            </p:nvSpPr>
            <p:spPr bwMode="auto">
              <a:xfrm>
                <a:off x="5772173" y="4105008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</p:grpSp>
        <p:grpSp>
          <p:nvGrpSpPr>
            <p:cNvPr id="146" name="그룹 145"/>
            <p:cNvGrpSpPr/>
            <p:nvPr/>
          </p:nvGrpSpPr>
          <p:grpSpPr>
            <a:xfrm>
              <a:off x="4733566" y="3671786"/>
              <a:ext cx="1803881" cy="814388"/>
              <a:chOff x="4531887" y="4595594"/>
              <a:chExt cx="1803881" cy="814388"/>
            </a:xfrm>
          </p:grpSpPr>
          <p:sp>
            <p:nvSpPr>
              <p:cNvPr id="127" name="Freeform 466"/>
              <p:cNvSpPr>
                <a:spLocks/>
              </p:cNvSpPr>
              <p:nvPr/>
            </p:nvSpPr>
            <p:spPr bwMode="auto">
              <a:xfrm>
                <a:off x="4531887" y="4595594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  <p:sp>
            <p:nvSpPr>
              <p:cNvPr id="141" name="Freeform 466"/>
              <p:cNvSpPr>
                <a:spLocks/>
              </p:cNvSpPr>
              <p:nvPr/>
            </p:nvSpPr>
            <p:spPr bwMode="auto">
              <a:xfrm>
                <a:off x="4909435" y="4595594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  <p:sp>
            <p:nvSpPr>
              <p:cNvPr id="143" name="Freeform 466"/>
              <p:cNvSpPr>
                <a:spLocks/>
              </p:cNvSpPr>
              <p:nvPr/>
            </p:nvSpPr>
            <p:spPr bwMode="auto">
              <a:xfrm>
                <a:off x="5286983" y="4595594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  <p:sp>
            <p:nvSpPr>
              <p:cNvPr id="144" name="Freeform 466"/>
              <p:cNvSpPr>
                <a:spLocks/>
              </p:cNvSpPr>
              <p:nvPr/>
            </p:nvSpPr>
            <p:spPr bwMode="auto">
              <a:xfrm>
                <a:off x="5664531" y="4595594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  <p:sp>
            <p:nvSpPr>
              <p:cNvPr id="145" name="Freeform 466"/>
              <p:cNvSpPr>
                <a:spLocks/>
              </p:cNvSpPr>
              <p:nvPr/>
            </p:nvSpPr>
            <p:spPr bwMode="auto">
              <a:xfrm>
                <a:off x="6042080" y="4595594"/>
                <a:ext cx="293688" cy="814388"/>
              </a:xfrm>
              <a:custGeom>
                <a:avLst/>
                <a:gdLst>
                  <a:gd name="T0" fmla="*/ 218302 w 6132"/>
                  <a:gd name="T1" fmla="*/ 170312 h 16980"/>
                  <a:gd name="T2" fmla="*/ 236215 w 6132"/>
                  <a:gd name="T3" fmla="*/ 176307 h 16980"/>
                  <a:gd name="T4" fmla="*/ 253217 w 6132"/>
                  <a:gd name="T5" fmla="*/ 187050 h 16980"/>
                  <a:gd name="T6" fmla="*/ 269118 w 6132"/>
                  <a:gd name="T7" fmla="*/ 202398 h 16980"/>
                  <a:gd name="T8" fmla="*/ 281619 w 6132"/>
                  <a:gd name="T9" fmla="*/ 219904 h 16980"/>
                  <a:gd name="T10" fmla="*/ 289713 w 6132"/>
                  <a:gd name="T11" fmla="*/ 238225 h 16980"/>
                  <a:gd name="T12" fmla="*/ 293449 w 6132"/>
                  <a:gd name="T13" fmla="*/ 257554 h 16980"/>
                  <a:gd name="T14" fmla="*/ 293209 w 6132"/>
                  <a:gd name="T15" fmla="*/ 469688 h 16980"/>
                  <a:gd name="T16" fmla="*/ 289904 w 6132"/>
                  <a:gd name="T17" fmla="*/ 484844 h 16980"/>
                  <a:gd name="T18" fmla="*/ 283391 w 6132"/>
                  <a:gd name="T19" fmla="*/ 498657 h 16980"/>
                  <a:gd name="T20" fmla="*/ 273716 w 6132"/>
                  <a:gd name="T21" fmla="*/ 511271 h 16980"/>
                  <a:gd name="T22" fmla="*/ 261264 w 6132"/>
                  <a:gd name="T23" fmla="*/ 521966 h 16980"/>
                  <a:gd name="T24" fmla="*/ 246416 w 6132"/>
                  <a:gd name="T25" fmla="*/ 530263 h 16980"/>
                  <a:gd name="T26" fmla="*/ 229270 w 6132"/>
                  <a:gd name="T27" fmla="*/ 536115 h 16980"/>
                  <a:gd name="T28" fmla="*/ 68202 w 6132"/>
                  <a:gd name="T29" fmla="*/ 537218 h 16980"/>
                  <a:gd name="T30" fmla="*/ 49140 w 6132"/>
                  <a:gd name="T31" fmla="*/ 530359 h 16980"/>
                  <a:gd name="T32" fmla="*/ 34436 w 6132"/>
                  <a:gd name="T33" fmla="*/ 522829 h 16980"/>
                  <a:gd name="T34" fmla="*/ 21840 w 6132"/>
                  <a:gd name="T35" fmla="*/ 513861 h 16980"/>
                  <a:gd name="T36" fmla="*/ 11830 w 6132"/>
                  <a:gd name="T37" fmla="*/ 503741 h 16980"/>
                  <a:gd name="T38" fmla="*/ 4837 w 6132"/>
                  <a:gd name="T39" fmla="*/ 493093 h 16980"/>
                  <a:gd name="T40" fmla="*/ 910 w 6132"/>
                  <a:gd name="T41" fmla="*/ 481870 h 16980"/>
                  <a:gd name="T42" fmla="*/ 48 w 6132"/>
                  <a:gd name="T43" fmla="*/ 261535 h 16980"/>
                  <a:gd name="T44" fmla="*/ 2730 w 6132"/>
                  <a:gd name="T45" fmla="*/ 238753 h 16980"/>
                  <a:gd name="T46" fmla="*/ 9962 w 6132"/>
                  <a:gd name="T47" fmla="*/ 218705 h 16980"/>
                  <a:gd name="T48" fmla="*/ 21696 w 6132"/>
                  <a:gd name="T49" fmla="*/ 201487 h 16980"/>
                  <a:gd name="T50" fmla="*/ 37789 w 6132"/>
                  <a:gd name="T51" fmla="*/ 187242 h 16980"/>
                  <a:gd name="T52" fmla="*/ 57186 w 6132"/>
                  <a:gd name="T53" fmla="*/ 177026 h 16980"/>
                  <a:gd name="T54" fmla="*/ 79984 w 6132"/>
                  <a:gd name="T55" fmla="*/ 170935 h 16980"/>
                  <a:gd name="T56" fmla="*/ 105942 w 6132"/>
                  <a:gd name="T57" fmla="*/ 168921 h 16980"/>
                  <a:gd name="T58" fmla="*/ 110732 w 6132"/>
                  <a:gd name="T59" fmla="*/ 168537 h 16980"/>
                  <a:gd name="T60" fmla="*/ 125339 w 6132"/>
                  <a:gd name="T61" fmla="*/ 168393 h 16980"/>
                  <a:gd name="T62" fmla="*/ 128644 w 6132"/>
                  <a:gd name="T63" fmla="*/ 164508 h 16980"/>
                  <a:gd name="T64" fmla="*/ 115042 w 6132"/>
                  <a:gd name="T65" fmla="*/ 159328 h 16980"/>
                  <a:gd name="T66" fmla="*/ 101392 w 6132"/>
                  <a:gd name="T67" fmla="*/ 151463 h 16980"/>
                  <a:gd name="T68" fmla="*/ 89514 w 6132"/>
                  <a:gd name="T69" fmla="*/ 141487 h 16980"/>
                  <a:gd name="T70" fmla="*/ 79505 w 6132"/>
                  <a:gd name="T71" fmla="*/ 129448 h 16980"/>
                  <a:gd name="T72" fmla="*/ 72129 w 6132"/>
                  <a:gd name="T73" fmla="*/ 116067 h 16980"/>
                  <a:gd name="T74" fmla="*/ 67435 w 6132"/>
                  <a:gd name="T75" fmla="*/ 101822 h 16980"/>
                  <a:gd name="T76" fmla="*/ 65472 w 6132"/>
                  <a:gd name="T77" fmla="*/ 86523 h 16980"/>
                  <a:gd name="T78" fmla="*/ 66573 w 6132"/>
                  <a:gd name="T79" fmla="*/ 68441 h 16980"/>
                  <a:gd name="T80" fmla="*/ 71506 w 6132"/>
                  <a:gd name="T81" fmla="*/ 51223 h 16980"/>
                  <a:gd name="T82" fmla="*/ 80271 w 6132"/>
                  <a:gd name="T83" fmla="*/ 35588 h 16980"/>
                  <a:gd name="T84" fmla="*/ 92915 w 6132"/>
                  <a:gd name="T85" fmla="*/ 21487 h 16980"/>
                  <a:gd name="T86" fmla="*/ 107619 w 6132"/>
                  <a:gd name="T87" fmla="*/ 10504 h 16980"/>
                  <a:gd name="T88" fmla="*/ 123951 w 6132"/>
                  <a:gd name="T89" fmla="*/ 3405 h 16980"/>
                  <a:gd name="T90" fmla="*/ 141863 w 6132"/>
                  <a:gd name="T91" fmla="*/ 192 h 16980"/>
                  <a:gd name="T92" fmla="*/ 160733 w 6132"/>
                  <a:gd name="T93" fmla="*/ 863 h 16980"/>
                  <a:gd name="T94" fmla="*/ 178215 w 6132"/>
                  <a:gd name="T95" fmla="*/ 5324 h 16980"/>
                  <a:gd name="T96" fmla="*/ 194116 w 6132"/>
                  <a:gd name="T97" fmla="*/ 13765 h 16980"/>
                  <a:gd name="T98" fmla="*/ 208484 w 6132"/>
                  <a:gd name="T99" fmla="*/ 25995 h 16980"/>
                  <a:gd name="T100" fmla="*/ 219739 w 6132"/>
                  <a:gd name="T101" fmla="*/ 40623 h 16980"/>
                  <a:gd name="T102" fmla="*/ 227259 w 6132"/>
                  <a:gd name="T103" fmla="*/ 56787 h 16980"/>
                  <a:gd name="T104" fmla="*/ 230851 w 6132"/>
                  <a:gd name="T105" fmla="*/ 74580 h 16980"/>
                  <a:gd name="T106" fmla="*/ 230755 w 6132"/>
                  <a:gd name="T107" fmla="*/ 91942 h 16980"/>
                  <a:gd name="T108" fmla="*/ 227594 w 6132"/>
                  <a:gd name="T109" fmla="*/ 107434 h 16980"/>
                  <a:gd name="T110" fmla="*/ 221463 w 6132"/>
                  <a:gd name="T111" fmla="*/ 121870 h 16980"/>
                  <a:gd name="T112" fmla="*/ 212220 w 6132"/>
                  <a:gd name="T113" fmla="*/ 135444 h 16980"/>
                  <a:gd name="T114" fmla="*/ 200773 w 6132"/>
                  <a:gd name="T115" fmla="*/ 147050 h 16980"/>
                  <a:gd name="T116" fmla="*/ 187698 w 6132"/>
                  <a:gd name="T117" fmla="*/ 155971 h 16980"/>
                  <a:gd name="T118" fmla="*/ 172946 w 6132"/>
                  <a:gd name="T119" fmla="*/ 162158 h 16980"/>
                  <a:gd name="T120" fmla="*/ 166002 w 6132"/>
                  <a:gd name="T121" fmla="*/ 166906 h 169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132" h="16980">
                    <a:moveTo>
                      <a:pt x="3480" y="3522"/>
                    </a:moveTo>
                    <a:lnTo>
                      <a:pt x="4254" y="3522"/>
                    </a:lnTo>
                    <a:lnTo>
                      <a:pt x="4298" y="3522"/>
                    </a:lnTo>
                    <a:lnTo>
                      <a:pt x="4342" y="3524"/>
                    </a:lnTo>
                    <a:lnTo>
                      <a:pt x="4386" y="3527"/>
                    </a:lnTo>
                    <a:lnTo>
                      <a:pt x="4429" y="3531"/>
                    </a:lnTo>
                    <a:lnTo>
                      <a:pt x="4473" y="3536"/>
                    </a:lnTo>
                    <a:lnTo>
                      <a:pt x="4515" y="3543"/>
                    </a:lnTo>
                    <a:lnTo>
                      <a:pt x="4558" y="3551"/>
                    </a:lnTo>
                    <a:lnTo>
                      <a:pt x="4601" y="3560"/>
                    </a:lnTo>
                    <a:lnTo>
                      <a:pt x="4643" y="3570"/>
                    </a:lnTo>
                    <a:lnTo>
                      <a:pt x="4685" y="3582"/>
                    </a:lnTo>
                    <a:lnTo>
                      <a:pt x="4727" y="3595"/>
                    </a:lnTo>
                    <a:lnTo>
                      <a:pt x="4769" y="3609"/>
                    </a:lnTo>
                    <a:lnTo>
                      <a:pt x="4809" y="3624"/>
                    </a:lnTo>
                    <a:lnTo>
                      <a:pt x="4851" y="3640"/>
                    </a:lnTo>
                    <a:lnTo>
                      <a:pt x="4892" y="3658"/>
                    </a:lnTo>
                    <a:lnTo>
                      <a:pt x="4932" y="3676"/>
                    </a:lnTo>
                    <a:lnTo>
                      <a:pt x="4973" y="3696"/>
                    </a:lnTo>
                    <a:lnTo>
                      <a:pt x="5013" y="3717"/>
                    </a:lnTo>
                    <a:lnTo>
                      <a:pt x="5052" y="3739"/>
                    </a:lnTo>
                    <a:lnTo>
                      <a:pt x="5093" y="3763"/>
                    </a:lnTo>
                    <a:lnTo>
                      <a:pt x="5132" y="3788"/>
                    </a:lnTo>
                    <a:lnTo>
                      <a:pt x="5171" y="3814"/>
                    </a:lnTo>
                    <a:lnTo>
                      <a:pt x="5210" y="3842"/>
                    </a:lnTo>
                    <a:lnTo>
                      <a:pt x="5249" y="3870"/>
                    </a:lnTo>
                    <a:lnTo>
                      <a:pt x="5287" y="3900"/>
                    </a:lnTo>
                    <a:lnTo>
                      <a:pt x="5325" y="3931"/>
                    </a:lnTo>
                    <a:lnTo>
                      <a:pt x="5364" y="3963"/>
                    </a:lnTo>
                    <a:lnTo>
                      <a:pt x="5401" y="3997"/>
                    </a:lnTo>
                    <a:lnTo>
                      <a:pt x="5438" y="4031"/>
                    </a:lnTo>
                    <a:lnTo>
                      <a:pt x="5475" y="4067"/>
                    </a:lnTo>
                    <a:lnTo>
                      <a:pt x="5512" y="4104"/>
                    </a:lnTo>
                    <a:lnTo>
                      <a:pt x="5549" y="4142"/>
                    </a:lnTo>
                    <a:lnTo>
                      <a:pt x="5584" y="4181"/>
                    </a:lnTo>
                    <a:lnTo>
                      <a:pt x="5619" y="4220"/>
                    </a:lnTo>
                    <a:lnTo>
                      <a:pt x="5652" y="4260"/>
                    </a:lnTo>
                    <a:lnTo>
                      <a:pt x="5685" y="4300"/>
                    </a:lnTo>
                    <a:lnTo>
                      <a:pt x="5716" y="4339"/>
                    </a:lnTo>
                    <a:lnTo>
                      <a:pt x="5747" y="4379"/>
                    </a:lnTo>
                    <a:lnTo>
                      <a:pt x="5775" y="4420"/>
                    </a:lnTo>
                    <a:lnTo>
                      <a:pt x="5803" y="4460"/>
                    </a:lnTo>
                    <a:lnTo>
                      <a:pt x="5830" y="4502"/>
                    </a:lnTo>
                    <a:lnTo>
                      <a:pt x="5855" y="4543"/>
                    </a:lnTo>
                    <a:lnTo>
                      <a:pt x="5880" y="4585"/>
                    </a:lnTo>
                    <a:lnTo>
                      <a:pt x="5904" y="4626"/>
                    </a:lnTo>
                    <a:lnTo>
                      <a:pt x="5925" y="4667"/>
                    </a:lnTo>
                    <a:lnTo>
                      <a:pt x="5946" y="4710"/>
                    </a:lnTo>
                    <a:lnTo>
                      <a:pt x="5967" y="4752"/>
                    </a:lnTo>
                    <a:lnTo>
                      <a:pt x="5986" y="4795"/>
                    </a:lnTo>
                    <a:lnTo>
                      <a:pt x="6004" y="4838"/>
                    </a:lnTo>
                    <a:lnTo>
                      <a:pt x="6020" y="4880"/>
                    </a:lnTo>
                    <a:lnTo>
                      <a:pt x="6036" y="4924"/>
                    </a:lnTo>
                    <a:lnTo>
                      <a:pt x="6049" y="4967"/>
                    </a:lnTo>
                    <a:lnTo>
                      <a:pt x="6063" y="5011"/>
                    </a:lnTo>
                    <a:lnTo>
                      <a:pt x="6075" y="5055"/>
                    </a:lnTo>
                    <a:lnTo>
                      <a:pt x="6085" y="5100"/>
                    </a:lnTo>
                    <a:lnTo>
                      <a:pt x="6095" y="5144"/>
                    </a:lnTo>
                    <a:lnTo>
                      <a:pt x="6104" y="5189"/>
                    </a:lnTo>
                    <a:lnTo>
                      <a:pt x="6111" y="5234"/>
                    </a:lnTo>
                    <a:lnTo>
                      <a:pt x="6117" y="5280"/>
                    </a:lnTo>
                    <a:lnTo>
                      <a:pt x="6123" y="5324"/>
                    </a:lnTo>
                    <a:lnTo>
                      <a:pt x="6127" y="5370"/>
                    </a:lnTo>
                    <a:lnTo>
                      <a:pt x="6130" y="5417"/>
                    </a:lnTo>
                    <a:lnTo>
                      <a:pt x="6131" y="5463"/>
                    </a:lnTo>
                    <a:lnTo>
                      <a:pt x="6132" y="5509"/>
                    </a:lnTo>
                    <a:lnTo>
                      <a:pt x="6132" y="9605"/>
                    </a:lnTo>
                    <a:lnTo>
                      <a:pt x="6132" y="9643"/>
                    </a:lnTo>
                    <a:lnTo>
                      <a:pt x="6130" y="9682"/>
                    </a:lnTo>
                    <a:lnTo>
                      <a:pt x="6129" y="9719"/>
                    </a:lnTo>
                    <a:lnTo>
                      <a:pt x="6126" y="9756"/>
                    </a:lnTo>
                    <a:lnTo>
                      <a:pt x="6122" y="9793"/>
                    </a:lnTo>
                    <a:lnTo>
                      <a:pt x="6117" y="9829"/>
                    </a:lnTo>
                    <a:lnTo>
                      <a:pt x="6112" y="9866"/>
                    </a:lnTo>
                    <a:lnTo>
                      <a:pt x="6107" y="9901"/>
                    </a:lnTo>
                    <a:lnTo>
                      <a:pt x="6099" y="9937"/>
                    </a:lnTo>
                    <a:lnTo>
                      <a:pt x="6092" y="9972"/>
                    </a:lnTo>
                    <a:lnTo>
                      <a:pt x="6083" y="10007"/>
                    </a:lnTo>
                    <a:lnTo>
                      <a:pt x="6074" y="10041"/>
                    </a:lnTo>
                    <a:lnTo>
                      <a:pt x="6063" y="10075"/>
                    </a:lnTo>
                    <a:lnTo>
                      <a:pt x="6053" y="10109"/>
                    </a:lnTo>
                    <a:lnTo>
                      <a:pt x="6041" y="10142"/>
                    </a:lnTo>
                    <a:lnTo>
                      <a:pt x="6028" y="10175"/>
                    </a:lnTo>
                    <a:lnTo>
                      <a:pt x="6014" y="10208"/>
                    </a:lnTo>
                    <a:lnTo>
                      <a:pt x="6001" y="10241"/>
                    </a:lnTo>
                    <a:lnTo>
                      <a:pt x="5986" y="10273"/>
                    </a:lnTo>
                    <a:lnTo>
                      <a:pt x="5970" y="10305"/>
                    </a:lnTo>
                    <a:lnTo>
                      <a:pt x="5953" y="10335"/>
                    </a:lnTo>
                    <a:lnTo>
                      <a:pt x="5935" y="10366"/>
                    </a:lnTo>
                    <a:lnTo>
                      <a:pt x="5917" y="10397"/>
                    </a:lnTo>
                    <a:lnTo>
                      <a:pt x="5898" y="10428"/>
                    </a:lnTo>
                    <a:lnTo>
                      <a:pt x="5877" y="10458"/>
                    </a:lnTo>
                    <a:lnTo>
                      <a:pt x="5857" y="10487"/>
                    </a:lnTo>
                    <a:lnTo>
                      <a:pt x="5835" y="10517"/>
                    </a:lnTo>
                    <a:lnTo>
                      <a:pt x="5813" y="10546"/>
                    </a:lnTo>
                    <a:lnTo>
                      <a:pt x="5789" y="10575"/>
                    </a:lnTo>
                    <a:lnTo>
                      <a:pt x="5766" y="10603"/>
                    </a:lnTo>
                    <a:lnTo>
                      <a:pt x="5740" y="10632"/>
                    </a:lnTo>
                    <a:lnTo>
                      <a:pt x="5715" y="10660"/>
                    </a:lnTo>
                    <a:lnTo>
                      <a:pt x="5688" y="10687"/>
                    </a:lnTo>
                    <a:lnTo>
                      <a:pt x="5661" y="10714"/>
                    </a:lnTo>
                    <a:lnTo>
                      <a:pt x="5633" y="10739"/>
                    </a:lnTo>
                    <a:lnTo>
                      <a:pt x="5606" y="10765"/>
                    </a:lnTo>
                    <a:lnTo>
                      <a:pt x="5576" y="10790"/>
                    </a:lnTo>
                    <a:lnTo>
                      <a:pt x="5546" y="10814"/>
                    </a:lnTo>
                    <a:lnTo>
                      <a:pt x="5516" y="10838"/>
                    </a:lnTo>
                    <a:lnTo>
                      <a:pt x="5486" y="10860"/>
                    </a:lnTo>
                    <a:lnTo>
                      <a:pt x="5455" y="10883"/>
                    </a:lnTo>
                    <a:lnTo>
                      <a:pt x="5422" y="10905"/>
                    </a:lnTo>
                    <a:lnTo>
                      <a:pt x="5390" y="10925"/>
                    </a:lnTo>
                    <a:lnTo>
                      <a:pt x="5357" y="10947"/>
                    </a:lnTo>
                    <a:lnTo>
                      <a:pt x="5323" y="10966"/>
                    </a:lnTo>
                    <a:lnTo>
                      <a:pt x="5288" y="10985"/>
                    </a:lnTo>
                    <a:lnTo>
                      <a:pt x="5253" y="11004"/>
                    </a:lnTo>
                    <a:lnTo>
                      <a:pt x="5218" y="11022"/>
                    </a:lnTo>
                    <a:lnTo>
                      <a:pt x="5182" y="11039"/>
                    </a:lnTo>
                    <a:lnTo>
                      <a:pt x="5145" y="11056"/>
                    </a:lnTo>
                    <a:lnTo>
                      <a:pt x="5108" y="11072"/>
                    </a:lnTo>
                    <a:lnTo>
                      <a:pt x="5069" y="11087"/>
                    </a:lnTo>
                    <a:lnTo>
                      <a:pt x="5031" y="11102"/>
                    </a:lnTo>
                    <a:lnTo>
                      <a:pt x="4992" y="11117"/>
                    </a:lnTo>
                    <a:lnTo>
                      <a:pt x="4952" y="11130"/>
                    </a:lnTo>
                    <a:lnTo>
                      <a:pt x="4911" y="11143"/>
                    </a:lnTo>
                    <a:lnTo>
                      <a:pt x="4871" y="11155"/>
                    </a:lnTo>
                    <a:lnTo>
                      <a:pt x="4828" y="11167"/>
                    </a:lnTo>
                    <a:lnTo>
                      <a:pt x="4787" y="11178"/>
                    </a:lnTo>
                    <a:lnTo>
                      <a:pt x="4743" y="11189"/>
                    </a:lnTo>
                    <a:lnTo>
                      <a:pt x="4701" y="11199"/>
                    </a:lnTo>
                    <a:lnTo>
                      <a:pt x="4656" y="11208"/>
                    </a:lnTo>
                    <a:lnTo>
                      <a:pt x="4612" y="11217"/>
                    </a:lnTo>
                    <a:lnTo>
                      <a:pt x="4567" y="11225"/>
                    </a:lnTo>
                    <a:lnTo>
                      <a:pt x="4567" y="16980"/>
                    </a:lnTo>
                    <a:lnTo>
                      <a:pt x="1510" y="16980"/>
                    </a:lnTo>
                    <a:lnTo>
                      <a:pt x="1510" y="11225"/>
                    </a:lnTo>
                    <a:lnTo>
                      <a:pt x="1424" y="11201"/>
                    </a:lnTo>
                    <a:lnTo>
                      <a:pt x="1340" y="11175"/>
                    </a:lnTo>
                    <a:lnTo>
                      <a:pt x="1298" y="11161"/>
                    </a:lnTo>
                    <a:lnTo>
                      <a:pt x="1258" y="11148"/>
                    </a:lnTo>
                    <a:lnTo>
                      <a:pt x="1218" y="11134"/>
                    </a:lnTo>
                    <a:lnTo>
                      <a:pt x="1178" y="11120"/>
                    </a:lnTo>
                    <a:lnTo>
                      <a:pt x="1139" y="11105"/>
                    </a:lnTo>
                    <a:lnTo>
                      <a:pt x="1101" y="11089"/>
                    </a:lnTo>
                    <a:lnTo>
                      <a:pt x="1064" y="11074"/>
                    </a:lnTo>
                    <a:lnTo>
                      <a:pt x="1026" y="11058"/>
                    </a:lnTo>
                    <a:lnTo>
                      <a:pt x="990" y="11042"/>
                    </a:lnTo>
                    <a:lnTo>
                      <a:pt x="954" y="11025"/>
                    </a:lnTo>
                    <a:lnTo>
                      <a:pt x="918" y="11009"/>
                    </a:lnTo>
                    <a:lnTo>
                      <a:pt x="884" y="10991"/>
                    </a:lnTo>
                    <a:lnTo>
                      <a:pt x="849" y="10974"/>
                    </a:lnTo>
                    <a:lnTo>
                      <a:pt x="816" y="10956"/>
                    </a:lnTo>
                    <a:lnTo>
                      <a:pt x="782" y="10938"/>
                    </a:lnTo>
                    <a:lnTo>
                      <a:pt x="750" y="10920"/>
                    </a:lnTo>
                    <a:lnTo>
                      <a:pt x="719" y="10901"/>
                    </a:lnTo>
                    <a:lnTo>
                      <a:pt x="687" y="10882"/>
                    </a:lnTo>
                    <a:lnTo>
                      <a:pt x="656" y="10862"/>
                    </a:lnTo>
                    <a:lnTo>
                      <a:pt x="626" y="10841"/>
                    </a:lnTo>
                    <a:lnTo>
                      <a:pt x="596" y="10821"/>
                    </a:lnTo>
                    <a:lnTo>
                      <a:pt x="567" y="10801"/>
                    </a:lnTo>
                    <a:lnTo>
                      <a:pt x="539" y="10780"/>
                    </a:lnTo>
                    <a:lnTo>
                      <a:pt x="510" y="10758"/>
                    </a:lnTo>
                    <a:lnTo>
                      <a:pt x="484" y="10736"/>
                    </a:lnTo>
                    <a:lnTo>
                      <a:pt x="456" y="10714"/>
                    </a:lnTo>
                    <a:lnTo>
                      <a:pt x="431" y="10691"/>
                    </a:lnTo>
                    <a:lnTo>
                      <a:pt x="405" y="10668"/>
                    </a:lnTo>
                    <a:lnTo>
                      <a:pt x="380" y="10646"/>
                    </a:lnTo>
                    <a:lnTo>
                      <a:pt x="355" y="10622"/>
                    </a:lnTo>
                    <a:lnTo>
                      <a:pt x="332" y="10599"/>
                    </a:lnTo>
                    <a:lnTo>
                      <a:pt x="310" y="10576"/>
                    </a:lnTo>
                    <a:lnTo>
                      <a:pt x="289" y="10551"/>
                    </a:lnTo>
                    <a:lnTo>
                      <a:pt x="267" y="10528"/>
                    </a:lnTo>
                    <a:lnTo>
                      <a:pt x="247" y="10503"/>
                    </a:lnTo>
                    <a:lnTo>
                      <a:pt x="228" y="10480"/>
                    </a:lnTo>
                    <a:lnTo>
                      <a:pt x="209" y="10455"/>
                    </a:lnTo>
                    <a:lnTo>
                      <a:pt x="191" y="10431"/>
                    </a:lnTo>
                    <a:lnTo>
                      <a:pt x="174" y="10407"/>
                    </a:lnTo>
                    <a:lnTo>
                      <a:pt x="158" y="10382"/>
                    </a:lnTo>
                    <a:lnTo>
                      <a:pt x="142" y="10357"/>
                    </a:lnTo>
                    <a:lnTo>
                      <a:pt x="128" y="10332"/>
                    </a:lnTo>
                    <a:lnTo>
                      <a:pt x="114" y="10307"/>
                    </a:lnTo>
                    <a:lnTo>
                      <a:pt x="101" y="10281"/>
                    </a:lnTo>
                    <a:lnTo>
                      <a:pt x="89" y="10256"/>
                    </a:lnTo>
                    <a:lnTo>
                      <a:pt x="77" y="10230"/>
                    </a:lnTo>
                    <a:lnTo>
                      <a:pt x="67" y="10205"/>
                    </a:lnTo>
                    <a:lnTo>
                      <a:pt x="57" y="10179"/>
                    </a:lnTo>
                    <a:lnTo>
                      <a:pt x="48" y="10153"/>
                    </a:lnTo>
                    <a:lnTo>
                      <a:pt x="39" y="10127"/>
                    </a:lnTo>
                    <a:lnTo>
                      <a:pt x="32" y="10100"/>
                    </a:lnTo>
                    <a:lnTo>
                      <a:pt x="25" y="10074"/>
                    </a:lnTo>
                    <a:lnTo>
                      <a:pt x="19" y="10047"/>
                    </a:lnTo>
                    <a:lnTo>
                      <a:pt x="14" y="10021"/>
                    </a:lnTo>
                    <a:lnTo>
                      <a:pt x="9" y="9994"/>
                    </a:lnTo>
                    <a:lnTo>
                      <a:pt x="6" y="9967"/>
                    </a:lnTo>
                    <a:lnTo>
                      <a:pt x="3" y="9940"/>
                    </a:lnTo>
                    <a:lnTo>
                      <a:pt x="1" y="9912"/>
                    </a:lnTo>
                    <a:lnTo>
                      <a:pt x="0" y="9885"/>
                    </a:lnTo>
                    <a:lnTo>
                      <a:pt x="0" y="9857"/>
                    </a:lnTo>
                    <a:lnTo>
                      <a:pt x="0" y="5509"/>
                    </a:lnTo>
                    <a:lnTo>
                      <a:pt x="1" y="5453"/>
                    </a:lnTo>
                    <a:lnTo>
                      <a:pt x="2" y="5398"/>
                    </a:lnTo>
                    <a:lnTo>
                      <a:pt x="5" y="5342"/>
                    </a:lnTo>
                    <a:lnTo>
                      <a:pt x="9" y="5288"/>
                    </a:lnTo>
                    <a:lnTo>
                      <a:pt x="15" y="5235"/>
                    </a:lnTo>
                    <a:lnTo>
                      <a:pt x="21" y="5182"/>
                    </a:lnTo>
                    <a:lnTo>
                      <a:pt x="28" y="5130"/>
                    </a:lnTo>
                    <a:lnTo>
                      <a:pt x="37" y="5079"/>
                    </a:lnTo>
                    <a:lnTo>
                      <a:pt x="47" y="5028"/>
                    </a:lnTo>
                    <a:lnTo>
                      <a:pt x="57" y="4978"/>
                    </a:lnTo>
                    <a:lnTo>
                      <a:pt x="70" y="4929"/>
                    </a:lnTo>
                    <a:lnTo>
                      <a:pt x="83" y="4880"/>
                    </a:lnTo>
                    <a:lnTo>
                      <a:pt x="97" y="4832"/>
                    </a:lnTo>
                    <a:lnTo>
                      <a:pt x="112" y="4785"/>
                    </a:lnTo>
                    <a:lnTo>
                      <a:pt x="129" y="4739"/>
                    </a:lnTo>
                    <a:lnTo>
                      <a:pt x="147" y="4693"/>
                    </a:lnTo>
                    <a:lnTo>
                      <a:pt x="166" y="4648"/>
                    </a:lnTo>
                    <a:lnTo>
                      <a:pt x="187" y="4604"/>
                    </a:lnTo>
                    <a:lnTo>
                      <a:pt x="208" y="4560"/>
                    </a:lnTo>
                    <a:lnTo>
                      <a:pt x="230" y="4518"/>
                    </a:lnTo>
                    <a:lnTo>
                      <a:pt x="255" y="4476"/>
                    </a:lnTo>
                    <a:lnTo>
                      <a:pt x="279" y="4435"/>
                    </a:lnTo>
                    <a:lnTo>
                      <a:pt x="306" y="4393"/>
                    </a:lnTo>
                    <a:lnTo>
                      <a:pt x="332" y="4354"/>
                    </a:lnTo>
                    <a:lnTo>
                      <a:pt x="361" y="4315"/>
                    </a:lnTo>
                    <a:lnTo>
                      <a:pt x="391" y="4275"/>
                    </a:lnTo>
                    <a:lnTo>
                      <a:pt x="421" y="4238"/>
                    </a:lnTo>
                    <a:lnTo>
                      <a:pt x="453" y="4201"/>
                    </a:lnTo>
                    <a:lnTo>
                      <a:pt x="486" y="4165"/>
                    </a:lnTo>
                    <a:lnTo>
                      <a:pt x="520" y="4129"/>
                    </a:lnTo>
                    <a:lnTo>
                      <a:pt x="556" y="4093"/>
                    </a:lnTo>
                    <a:lnTo>
                      <a:pt x="592" y="4059"/>
                    </a:lnTo>
                    <a:lnTo>
                      <a:pt x="629" y="4025"/>
                    </a:lnTo>
                    <a:lnTo>
                      <a:pt x="668" y="3994"/>
                    </a:lnTo>
                    <a:lnTo>
                      <a:pt x="707" y="3963"/>
                    </a:lnTo>
                    <a:lnTo>
                      <a:pt x="747" y="3933"/>
                    </a:lnTo>
                    <a:lnTo>
                      <a:pt x="789" y="3904"/>
                    </a:lnTo>
                    <a:lnTo>
                      <a:pt x="830" y="3876"/>
                    </a:lnTo>
                    <a:lnTo>
                      <a:pt x="873" y="3849"/>
                    </a:lnTo>
                    <a:lnTo>
                      <a:pt x="916" y="3823"/>
                    </a:lnTo>
                    <a:lnTo>
                      <a:pt x="961" y="3799"/>
                    </a:lnTo>
                    <a:lnTo>
                      <a:pt x="1005" y="3775"/>
                    </a:lnTo>
                    <a:lnTo>
                      <a:pt x="1052" y="3752"/>
                    </a:lnTo>
                    <a:lnTo>
                      <a:pt x="1099" y="3731"/>
                    </a:lnTo>
                    <a:lnTo>
                      <a:pt x="1146" y="3711"/>
                    </a:lnTo>
                    <a:lnTo>
                      <a:pt x="1194" y="3691"/>
                    </a:lnTo>
                    <a:lnTo>
                      <a:pt x="1244" y="3672"/>
                    </a:lnTo>
                    <a:lnTo>
                      <a:pt x="1294" y="3655"/>
                    </a:lnTo>
                    <a:lnTo>
                      <a:pt x="1345" y="3640"/>
                    </a:lnTo>
                    <a:lnTo>
                      <a:pt x="1397" y="3624"/>
                    </a:lnTo>
                    <a:lnTo>
                      <a:pt x="1450" y="3610"/>
                    </a:lnTo>
                    <a:lnTo>
                      <a:pt x="1503" y="3597"/>
                    </a:lnTo>
                    <a:lnTo>
                      <a:pt x="1558" y="3584"/>
                    </a:lnTo>
                    <a:lnTo>
                      <a:pt x="1614" y="3574"/>
                    </a:lnTo>
                    <a:lnTo>
                      <a:pt x="1670" y="3564"/>
                    </a:lnTo>
                    <a:lnTo>
                      <a:pt x="1726" y="3554"/>
                    </a:lnTo>
                    <a:lnTo>
                      <a:pt x="1785" y="3547"/>
                    </a:lnTo>
                    <a:lnTo>
                      <a:pt x="1843" y="3540"/>
                    </a:lnTo>
                    <a:lnTo>
                      <a:pt x="1902" y="3534"/>
                    </a:lnTo>
                    <a:lnTo>
                      <a:pt x="1963" y="3530"/>
                    </a:lnTo>
                    <a:lnTo>
                      <a:pt x="2024" y="3526"/>
                    </a:lnTo>
                    <a:lnTo>
                      <a:pt x="2086" y="3524"/>
                    </a:lnTo>
                    <a:lnTo>
                      <a:pt x="2149" y="3522"/>
                    </a:lnTo>
                    <a:lnTo>
                      <a:pt x="2212" y="3522"/>
                    </a:lnTo>
                    <a:lnTo>
                      <a:pt x="2218" y="3517"/>
                    </a:lnTo>
                    <a:lnTo>
                      <a:pt x="2224" y="3514"/>
                    </a:lnTo>
                    <a:lnTo>
                      <a:pt x="2230" y="3513"/>
                    </a:lnTo>
                    <a:lnTo>
                      <a:pt x="2237" y="3512"/>
                    </a:lnTo>
                    <a:lnTo>
                      <a:pt x="2243" y="3512"/>
                    </a:lnTo>
                    <a:lnTo>
                      <a:pt x="2251" y="3512"/>
                    </a:lnTo>
                    <a:lnTo>
                      <a:pt x="2261" y="3512"/>
                    </a:lnTo>
                    <a:lnTo>
                      <a:pt x="2274" y="3512"/>
                    </a:lnTo>
                    <a:lnTo>
                      <a:pt x="2312" y="3514"/>
                    </a:lnTo>
                    <a:lnTo>
                      <a:pt x="2353" y="3516"/>
                    </a:lnTo>
                    <a:lnTo>
                      <a:pt x="2393" y="3517"/>
                    </a:lnTo>
                    <a:lnTo>
                      <a:pt x="2435" y="3519"/>
                    </a:lnTo>
                    <a:lnTo>
                      <a:pt x="2479" y="3520"/>
                    </a:lnTo>
                    <a:lnTo>
                      <a:pt x="2522" y="3520"/>
                    </a:lnTo>
                    <a:lnTo>
                      <a:pt x="2568" y="3522"/>
                    </a:lnTo>
                    <a:lnTo>
                      <a:pt x="2615" y="3522"/>
                    </a:lnTo>
                    <a:lnTo>
                      <a:pt x="2616" y="3516"/>
                    </a:lnTo>
                    <a:lnTo>
                      <a:pt x="2617" y="3511"/>
                    </a:lnTo>
                    <a:lnTo>
                      <a:pt x="2620" y="3505"/>
                    </a:lnTo>
                    <a:lnTo>
                      <a:pt x="2623" y="3498"/>
                    </a:lnTo>
                    <a:lnTo>
                      <a:pt x="2634" y="3483"/>
                    </a:lnTo>
                    <a:lnTo>
                      <a:pt x="2649" y="3466"/>
                    </a:lnTo>
                    <a:lnTo>
                      <a:pt x="2663" y="3450"/>
                    </a:lnTo>
                    <a:lnTo>
                      <a:pt x="2674" y="3439"/>
                    </a:lnTo>
                    <a:lnTo>
                      <a:pt x="2678" y="3434"/>
                    </a:lnTo>
                    <a:lnTo>
                      <a:pt x="2683" y="3431"/>
                    </a:lnTo>
                    <a:lnTo>
                      <a:pt x="2686" y="3430"/>
                    </a:lnTo>
                    <a:lnTo>
                      <a:pt x="2688" y="3429"/>
                    </a:lnTo>
                    <a:lnTo>
                      <a:pt x="2651" y="3417"/>
                    </a:lnTo>
                    <a:lnTo>
                      <a:pt x="2614" y="3406"/>
                    </a:lnTo>
                    <a:lnTo>
                      <a:pt x="2578" y="3393"/>
                    </a:lnTo>
                    <a:lnTo>
                      <a:pt x="2542" y="3380"/>
                    </a:lnTo>
                    <a:lnTo>
                      <a:pt x="2506" y="3366"/>
                    </a:lnTo>
                    <a:lnTo>
                      <a:pt x="2471" y="3351"/>
                    </a:lnTo>
                    <a:lnTo>
                      <a:pt x="2436" y="3337"/>
                    </a:lnTo>
                    <a:lnTo>
                      <a:pt x="2402" y="3322"/>
                    </a:lnTo>
                    <a:lnTo>
                      <a:pt x="2368" y="3306"/>
                    </a:lnTo>
                    <a:lnTo>
                      <a:pt x="2336" y="3289"/>
                    </a:lnTo>
                    <a:lnTo>
                      <a:pt x="2303" y="3272"/>
                    </a:lnTo>
                    <a:lnTo>
                      <a:pt x="2271" y="3255"/>
                    </a:lnTo>
                    <a:lnTo>
                      <a:pt x="2239" y="3237"/>
                    </a:lnTo>
                    <a:lnTo>
                      <a:pt x="2208" y="3218"/>
                    </a:lnTo>
                    <a:lnTo>
                      <a:pt x="2177" y="3198"/>
                    </a:lnTo>
                    <a:lnTo>
                      <a:pt x="2147" y="3178"/>
                    </a:lnTo>
                    <a:lnTo>
                      <a:pt x="2117" y="3158"/>
                    </a:lnTo>
                    <a:lnTo>
                      <a:pt x="2087" y="3137"/>
                    </a:lnTo>
                    <a:lnTo>
                      <a:pt x="2058" y="3115"/>
                    </a:lnTo>
                    <a:lnTo>
                      <a:pt x="2030" y="3093"/>
                    </a:lnTo>
                    <a:lnTo>
                      <a:pt x="2002" y="3071"/>
                    </a:lnTo>
                    <a:lnTo>
                      <a:pt x="1975" y="3047"/>
                    </a:lnTo>
                    <a:lnTo>
                      <a:pt x="1948" y="3024"/>
                    </a:lnTo>
                    <a:lnTo>
                      <a:pt x="1921" y="3000"/>
                    </a:lnTo>
                    <a:lnTo>
                      <a:pt x="1895" y="2975"/>
                    </a:lnTo>
                    <a:lnTo>
                      <a:pt x="1869" y="2950"/>
                    </a:lnTo>
                    <a:lnTo>
                      <a:pt x="1844" y="2924"/>
                    </a:lnTo>
                    <a:lnTo>
                      <a:pt x="1820" y="2898"/>
                    </a:lnTo>
                    <a:lnTo>
                      <a:pt x="1795" y="2871"/>
                    </a:lnTo>
                    <a:lnTo>
                      <a:pt x="1771" y="2843"/>
                    </a:lnTo>
                    <a:lnTo>
                      <a:pt x="1747" y="2816"/>
                    </a:lnTo>
                    <a:lnTo>
                      <a:pt x="1725" y="2787"/>
                    </a:lnTo>
                    <a:lnTo>
                      <a:pt x="1703" y="2757"/>
                    </a:lnTo>
                    <a:lnTo>
                      <a:pt x="1682" y="2729"/>
                    </a:lnTo>
                    <a:lnTo>
                      <a:pt x="1660" y="2699"/>
                    </a:lnTo>
                    <a:lnTo>
                      <a:pt x="1640" y="2669"/>
                    </a:lnTo>
                    <a:lnTo>
                      <a:pt x="1621" y="2638"/>
                    </a:lnTo>
                    <a:lnTo>
                      <a:pt x="1603" y="2608"/>
                    </a:lnTo>
                    <a:lnTo>
                      <a:pt x="1585" y="2578"/>
                    </a:lnTo>
                    <a:lnTo>
                      <a:pt x="1568" y="2547"/>
                    </a:lnTo>
                    <a:lnTo>
                      <a:pt x="1551" y="2516"/>
                    </a:lnTo>
                    <a:lnTo>
                      <a:pt x="1535" y="2484"/>
                    </a:lnTo>
                    <a:lnTo>
                      <a:pt x="1520" y="2452"/>
                    </a:lnTo>
                    <a:lnTo>
                      <a:pt x="1506" y="2420"/>
                    </a:lnTo>
                    <a:lnTo>
                      <a:pt x="1493" y="2388"/>
                    </a:lnTo>
                    <a:lnTo>
                      <a:pt x="1479" y="2356"/>
                    </a:lnTo>
                    <a:lnTo>
                      <a:pt x="1467" y="2324"/>
                    </a:lnTo>
                    <a:lnTo>
                      <a:pt x="1455" y="2291"/>
                    </a:lnTo>
                    <a:lnTo>
                      <a:pt x="1445" y="2258"/>
                    </a:lnTo>
                    <a:lnTo>
                      <a:pt x="1434" y="2225"/>
                    </a:lnTo>
                    <a:lnTo>
                      <a:pt x="1425" y="2191"/>
                    </a:lnTo>
                    <a:lnTo>
                      <a:pt x="1416" y="2157"/>
                    </a:lnTo>
                    <a:lnTo>
                      <a:pt x="1408" y="2123"/>
                    </a:lnTo>
                    <a:lnTo>
                      <a:pt x="1400" y="2089"/>
                    </a:lnTo>
                    <a:lnTo>
                      <a:pt x="1394" y="2054"/>
                    </a:lnTo>
                    <a:lnTo>
                      <a:pt x="1389" y="2018"/>
                    </a:lnTo>
                    <a:lnTo>
                      <a:pt x="1383" y="1983"/>
                    </a:lnTo>
                    <a:lnTo>
                      <a:pt x="1378" y="1948"/>
                    </a:lnTo>
                    <a:lnTo>
                      <a:pt x="1375" y="1912"/>
                    </a:lnTo>
                    <a:lnTo>
                      <a:pt x="1372" y="1876"/>
                    </a:lnTo>
                    <a:lnTo>
                      <a:pt x="1368" y="1840"/>
                    </a:lnTo>
                    <a:lnTo>
                      <a:pt x="1367" y="1804"/>
                    </a:lnTo>
                    <a:lnTo>
                      <a:pt x="1366" y="1767"/>
                    </a:lnTo>
                    <a:lnTo>
                      <a:pt x="1365" y="1729"/>
                    </a:lnTo>
                    <a:lnTo>
                      <a:pt x="1366" y="1686"/>
                    </a:lnTo>
                    <a:lnTo>
                      <a:pt x="1367" y="1641"/>
                    </a:lnTo>
                    <a:lnTo>
                      <a:pt x="1370" y="1598"/>
                    </a:lnTo>
                    <a:lnTo>
                      <a:pt x="1374" y="1555"/>
                    </a:lnTo>
                    <a:lnTo>
                      <a:pt x="1378" y="1511"/>
                    </a:lnTo>
                    <a:lnTo>
                      <a:pt x="1383" y="1469"/>
                    </a:lnTo>
                    <a:lnTo>
                      <a:pt x="1390" y="1427"/>
                    </a:lnTo>
                    <a:lnTo>
                      <a:pt x="1397" y="1386"/>
                    </a:lnTo>
                    <a:lnTo>
                      <a:pt x="1405" y="1345"/>
                    </a:lnTo>
                    <a:lnTo>
                      <a:pt x="1415" y="1304"/>
                    </a:lnTo>
                    <a:lnTo>
                      <a:pt x="1426" y="1264"/>
                    </a:lnTo>
                    <a:lnTo>
                      <a:pt x="1437" y="1223"/>
                    </a:lnTo>
                    <a:lnTo>
                      <a:pt x="1449" y="1184"/>
                    </a:lnTo>
                    <a:lnTo>
                      <a:pt x="1463" y="1145"/>
                    </a:lnTo>
                    <a:lnTo>
                      <a:pt x="1477" y="1106"/>
                    </a:lnTo>
                    <a:lnTo>
                      <a:pt x="1493" y="1068"/>
                    </a:lnTo>
                    <a:lnTo>
                      <a:pt x="1508" y="1030"/>
                    </a:lnTo>
                    <a:lnTo>
                      <a:pt x="1527" y="993"/>
                    </a:lnTo>
                    <a:lnTo>
                      <a:pt x="1545" y="955"/>
                    </a:lnTo>
                    <a:lnTo>
                      <a:pt x="1564" y="919"/>
                    </a:lnTo>
                    <a:lnTo>
                      <a:pt x="1585" y="883"/>
                    </a:lnTo>
                    <a:lnTo>
                      <a:pt x="1606" y="847"/>
                    </a:lnTo>
                    <a:lnTo>
                      <a:pt x="1628" y="811"/>
                    </a:lnTo>
                    <a:lnTo>
                      <a:pt x="1652" y="776"/>
                    </a:lnTo>
                    <a:lnTo>
                      <a:pt x="1676" y="742"/>
                    </a:lnTo>
                    <a:lnTo>
                      <a:pt x="1702" y="708"/>
                    </a:lnTo>
                    <a:lnTo>
                      <a:pt x="1728" y="674"/>
                    </a:lnTo>
                    <a:lnTo>
                      <a:pt x="1756" y="640"/>
                    </a:lnTo>
                    <a:lnTo>
                      <a:pt x="1783" y="607"/>
                    </a:lnTo>
                    <a:lnTo>
                      <a:pt x="1813" y="574"/>
                    </a:lnTo>
                    <a:lnTo>
                      <a:pt x="1844" y="542"/>
                    </a:lnTo>
                    <a:lnTo>
                      <a:pt x="1875" y="510"/>
                    </a:lnTo>
                    <a:lnTo>
                      <a:pt x="1907" y="478"/>
                    </a:lnTo>
                    <a:lnTo>
                      <a:pt x="1940" y="448"/>
                    </a:lnTo>
                    <a:lnTo>
                      <a:pt x="1971" y="419"/>
                    </a:lnTo>
                    <a:lnTo>
                      <a:pt x="2005" y="390"/>
                    </a:lnTo>
                    <a:lnTo>
                      <a:pt x="2038" y="362"/>
                    </a:lnTo>
                    <a:lnTo>
                      <a:pt x="2072" y="336"/>
                    </a:lnTo>
                    <a:lnTo>
                      <a:pt x="2106" y="311"/>
                    </a:lnTo>
                    <a:lnTo>
                      <a:pt x="2141" y="287"/>
                    </a:lnTo>
                    <a:lnTo>
                      <a:pt x="2176" y="263"/>
                    </a:lnTo>
                    <a:lnTo>
                      <a:pt x="2211" y="240"/>
                    </a:lnTo>
                    <a:lnTo>
                      <a:pt x="2247" y="219"/>
                    </a:lnTo>
                    <a:lnTo>
                      <a:pt x="2284" y="199"/>
                    </a:lnTo>
                    <a:lnTo>
                      <a:pt x="2320" y="179"/>
                    </a:lnTo>
                    <a:lnTo>
                      <a:pt x="2357" y="160"/>
                    </a:lnTo>
                    <a:lnTo>
                      <a:pt x="2395" y="143"/>
                    </a:lnTo>
                    <a:lnTo>
                      <a:pt x="2432" y="127"/>
                    </a:lnTo>
                    <a:lnTo>
                      <a:pt x="2470" y="111"/>
                    </a:lnTo>
                    <a:lnTo>
                      <a:pt x="2510" y="98"/>
                    </a:lnTo>
                    <a:lnTo>
                      <a:pt x="2549" y="84"/>
                    </a:lnTo>
                    <a:lnTo>
                      <a:pt x="2588" y="71"/>
                    </a:lnTo>
                    <a:lnTo>
                      <a:pt x="2628" y="60"/>
                    </a:lnTo>
                    <a:lnTo>
                      <a:pt x="2668" y="50"/>
                    </a:lnTo>
                    <a:lnTo>
                      <a:pt x="2709" y="40"/>
                    </a:lnTo>
                    <a:lnTo>
                      <a:pt x="2750" y="32"/>
                    </a:lnTo>
                    <a:lnTo>
                      <a:pt x="2791" y="24"/>
                    </a:lnTo>
                    <a:lnTo>
                      <a:pt x="2833" y="18"/>
                    </a:lnTo>
                    <a:lnTo>
                      <a:pt x="2876" y="13"/>
                    </a:lnTo>
                    <a:lnTo>
                      <a:pt x="2918" y="7"/>
                    </a:lnTo>
                    <a:lnTo>
                      <a:pt x="2962" y="4"/>
                    </a:lnTo>
                    <a:lnTo>
                      <a:pt x="3005" y="2"/>
                    </a:lnTo>
                    <a:lnTo>
                      <a:pt x="3049" y="1"/>
                    </a:lnTo>
                    <a:lnTo>
                      <a:pt x="3094" y="0"/>
                    </a:lnTo>
                    <a:lnTo>
                      <a:pt x="3138" y="1"/>
                    </a:lnTo>
                    <a:lnTo>
                      <a:pt x="3183" y="2"/>
                    </a:lnTo>
                    <a:lnTo>
                      <a:pt x="3226" y="4"/>
                    </a:lnTo>
                    <a:lnTo>
                      <a:pt x="3270" y="7"/>
                    </a:lnTo>
                    <a:lnTo>
                      <a:pt x="3312" y="13"/>
                    </a:lnTo>
                    <a:lnTo>
                      <a:pt x="3356" y="18"/>
                    </a:lnTo>
                    <a:lnTo>
                      <a:pt x="3397" y="24"/>
                    </a:lnTo>
                    <a:lnTo>
                      <a:pt x="3440" y="32"/>
                    </a:lnTo>
                    <a:lnTo>
                      <a:pt x="3481" y="40"/>
                    </a:lnTo>
                    <a:lnTo>
                      <a:pt x="3521" y="50"/>
                    </a:lnTo>
                    <a:lnTo>
                      <a:pt x="3563" y="60"/>
                    </a:lnTo>
                    <a:lnTo>
                      <a:pt x="3602" y="71"/>
                    </a:lnTo>
                    <a:lnTo>
                      <a:pt x="3643" y="84"/>
                    </a:lnTo>
                    <a:lnTo>
                      <a:pt x="3682" y="98"/>
                    </a:lnTo>
                    <a:lnTo>
                      <a:pt x="3721" y="111"/>
                    </a:lnTo>
                    <a:lnTo>
                      <a:pt x="3759" y="127"/>
                    </a:lnTo>
                    <a:lnTo>
                      <a:pt x="3798" y="143"/>
                    </a:lnTo>
                    <a:lnTo>
                      <a:pt x="3835" y="160"/>
                    </a:lnTo>
                    <a:lnTo>
                      <a:pt x="3873" y="179"/>
                    </a:lnTo>
                    <a:lnTo>
                      <a:pt x="3909" y="199"/>
                    </a:lnTo>
                    <a:lnTo>
                      <a:pt x="3946" y="219"/>
                    </a:lnTo>
                    <a:lnTo>
                      <a:pt x="3982" y="240"/>
                    </a:lnTo>
                    <a:lnTo>
                      <a:pt x="4017" y="263"/>
                    </a:lnTo>
                    <a:lnTo>
                      <a:pt x="4053" y="287"/>
                    </a:lnTo>
                    <a:lnTo>
                      <a:pt x="4088" y="311"/>
                    </a:lnTo>
                    <a:lnTo>
                      <a:pt x="4122" y="336"/>
                    </a:lnTo>
                    <a:lnTo>
                      <a:pt x="4156" y="362"/>
                    </a:lnTo>
                    <a:lnTo>
                      <a:pt x="4190" y="390"/>
                    </a:lnTo>
                    <a:lnTo>
                      <a:pt x="4223" y="419"/>
                    </a:lnTo>
                    <a:lnTo>
                      <a:pt x="4256" y="448"/>
                    </a:lnTo>
                    <a:lnTo>
                      <a:pt x="4289" y="478"/>
                    </a:lnTo>
                    <a:lnTo>
                      <a:pt x="4321" y="510"/>
                    </a:lnTo>
                    <a:lnTo>
                      <a:pt x="4353" y="542"/>
                    </a:lnTo>
                    <a:lnTo>
                      <a:pt x="4383" y="574"/>
                    </a:lnTo>
                    <a:lnTo>
                      <a:pt x="4412" y="607"/>
                    </a:lnTo>
                    <a:lnTo>
                      <a:pt x="4440" y="640"/>
                    </a:lnTo>
                    <a:lnTo>
                      <a:pt x="4467" y="674"/>
                    </a:lnTo>
                    <a:lnTo>
                      <a:pt x="4493" y="708"/>
                    </a:lnTo>
                    <a:lnTo>
                      <a:pt x="4518" y="742"/>
                    </a:lnTo>
                    <a:lnTo>
                      <a:pt x="4543" y="776"/>
                    </a:lnTo>
                    <a:lnTo>
                      <a:pt x="4566" y="811"/>
                    </a:lnTo>
                    <a:lnTo>
                      <a:pt x="4588" y="847"/>
                    </a:lnTo>
                    <a:lnTo>
                      <a:pt x="4610" y="883"/>
                    </a:lnTo>
                    <a:lnTo>
                      <a:pt x="4630" y="919"/>
                    </a:lnTo>
                    <a:lnTo>
                      <a:pt x="4649" y="955"/>
                    </a:lnTo>
                    <a:lnTo>
                      <a:pt x="4667" y="993"/>
                    </a:lnTo>
                    <a:lnTo>
                      <a:pt x="4685" y="1030"/>
                    </a:lnTo>
                    <a:lnTo>
                      <a:pt x="4701" y="1068"/>
                    </a:lnTo>
                    <a:lnTo>
                      <a:pt x="4716" y="1106"/>
                    </a:lnTo>
                    <a:lnTo>
                      <a:pt x="4731" y="1145"/>
                    </a:lnTo>
                    <a:lnTo>
                      <a:pt x="4745" y="1184"/>
                    </a:lnTo>
                    <a:lnTo>
                      <a:pt x="4756" y="1223"/>
                    </a:lnTo>
                    <a:lnTo>
                      <a:pt x="4768" y="1264"/>
                    </a:lnTo>
                    <a:lnTo>
                      <a:pt x="4779" y="1304"/>
                    </a:lnTo>
                    <a:lnTo>
                      <a:pt x="4788" y="1345"/>
                    </a:lnTo>
                    <a:lnTo>
                      <a:pt x="4797" y="1386"/>
                    </a:lnTo>
                    <a:lnTo>
                      <a:pt x="4803" y="1427"/>
                    </a:lnTo>
                    <a:lnTo>
                      <a:pt x="4810" y="1469"/>
                    </a:lnTo>
                    <a:lnTo>
                      <a:pt x="4816" y="1511"/>
                    </a:lnTo>
                    <a:lnTo>
                      <a:pt x="4820" y="1555"/>
                    </a:lnTo>
                    <a:lnTo>
                      <a:pt x="4823" y="1598"/>
                    </a:lnTo>
                    <a:lnTo>
                      <a:pt x="4825" y="1641"/>
                    </a:lnTo>
                    <a:lnTo>
                      <a:pt x="4827" y="1686"/>
                    </a:lnTo>
                    <a:lnTo>
                      <a:pt x="4827" y="1729"/>
                    </a:lnTo>
                    <a:lnTo>
                      <a:pt x="4827" y="1768"/>
                    </a:lnTo>
                    <a:lnTo>
                      <a:pt x="4826" y="1806"/>
                    </a:lnTo>
                    <a:lnTo>
                      <a:pt x="4824" y="1843"/>
                    </a:lnTo>
                    <a:lnTo>
                      <a:pt x="4822" y="1880"/>
                    </a:lnTo>
                    <a:lnTo>
                      <a:pt x="4818" y="1917"/>
                    </a:lnTo>
                    <a:lnTo>
                      <a:pt x="4814" y="1954"/>
                    </a:lnTo>
                    <a:lnTo>
                      <a:pt x="4808" y="1990"/>
                    </a:lnTo>
                    <a:lnTo>
                      <a:pt x="4803" y="2027"/>
                    </a:lnTo>
                    <a:lnTo>
                      <a:pt x="4797" y="2062"/>
                    </a:lnTo>
                    <a:lnTo>
                      <a:pt x="4789" y="2098"/>
                    </a:lnTo>
                    <a:lnTo>
                      <a:pt x="4781" y="2134"/>
                    </a:lnTo>
                    <a:lnTo>
                      <a:pt x="4772" y="2169"/>
                    </a:lnTo>
                    <a:lnTo>
                      <a:pt x="4763" y="2204"/>
                    </a:lnTo>
                    <a:lnTo>
                      <a:pt x="4752" y="2240"/>
                    </a:lnTo>
                    <a:lnTo>
                      <a:pt x="4740" y="2274"/>
                    </a:lnTo>
                    <a:lnTo>
                      <a:pt x="4729" y="2308"/>
                    </a:lnTo>
                    <a:lnTo>
                      <a:pt x="4716" y="2342"/>
                    </a:lnTo>
                    <a:lnTo>
                      <a:pt x="4702" y="2376"/>
                    </a:lnTo>
                    <a:lnTo>
                      <a:pt x="4688" y="2410"/>
                    </a:lnTo>
                    <a:lnTo>
                      <a:pt x="4673" y="2443"/>
                    </a:lnTo>
                    <a:lnTo>
                      <a:pt x="4657" y="2476"/>
                    </a:lnTo>
                    <a:lnTo>
                      <a:pt x="4641" y="2508"/>
                    </a:lnTo>
                    <a:lnTo>
                      <a:pt x="4624" y="2541"/>
                    </a:lnTo>
                    <a:lnTo>
                      <a:pt x="4605" y="2573"/>
                    </a:lnTo>
                    <a:lnTo>
                      <a:pt x="4586" y="2606"/>
                    </a:lnTo>
                    <a:lnTo>
                      <a:pt x="4566" y="2638"/>
                    </a:lnTo>
                    <a:lnTo>
                      <a:pt x="4546" y="2669"/>
                    </a:lnTo>
                    <a:lnTo>
                      <a:pt x="4525" y="2701"/>
                    </a:lnTo>
                    <a:lnTo>
                      <a:pt x="4502" y="2732"/>
                    </a:lnTo>
                    <a:lnTo>
                      <a:pt x="4480" y="2763"/>
                    </a:lnTo>
                    <a:lnTo>
                      <a:pt x="4456" y="2793"/>
                    </a:lnTo>
                    <a:lnTo>
                      <a:pt x="4431" y="2824"/>
                    </a:lnTo>
                    <a:lnTo>
                      <a:pt x="4407" y="2853"/>
                    </a:lnTo>
                    <a:lnTo>
                      <a:pt x="4381" y="2883"/>
                    </a:lnTo>
                    <a:lnTo>
                      <a:pt x="4356" y="2910"/>
                    </a:lnTo>
                    <a:lnTo>
                      <a:pt x="4329" y="2938"/>
                    </a:lnTo>
                    <a:lnTo>
                      <a:pt x="4303" y="2965"/>
                    </a:lnTo>
                    <a:lnTo>
                      <a:pt x="4276" y="2991"/>
                    </a:lnTo>
                    <a:lnTo>
                      <a:pt x="4249" y="3017"/>
                    </a:lnTo>
                    <a:lnTo>
                      <a:pt x="4220" y="3041"/>
                    </a:lnTo>
                    <a:lnTo>
                      <a:pt x="4192" y="3066"/>
                    </a:lnTo>
                    <a:lnTo>
                      <a:pt x="4164" y="3089"/>
                    </a:lnTo>
                    <a:lnTo>
                      <a:pt x="4134" y="3112"/>
                    </a:lnTo>
                    <a:lnTo>
                      <a:pt x="4105" y="3134"/>
                    </a:lnTo>
                    <a:lnTo>
                      <a:pt x="4075" y="3155"/>
                    </a:lnTo>
                    <a:lnTo>
                      <a:pt x="4045" y="3176"/>
                    </a:lnTo>
                    <a:lnTo>
                      <a:pt x="4014" y="3196"/>
                    </a:lnTo>
                    <a:lnTo>
                      <a:pt x="3982" y="3215"/>
                    </a:lnTo>
                    <a:lnTo>
                      <a:pt x="3950" y="3233"/>
                    </a:lnTo>
                    <a:lnTo>
                      <a:pt x="3919" y="3252"/>
                    </a:lnTo>
                    <a:lnTo>
                      <a:pt x="3887" y="3269"/>
                    </a:lnTo>
                    <a:lnTo>
                      <a:pt x="3854" y="3286"/>
                    </a:lnTo>
                    <a:lnTo>
                      <a:pt x="3820" y="3301"/>
                    </a:lnTo>
                    <a:lnTo>
                      <a:pt x="3786" y="3316"/>
                    </a:lnTo>
                    <a:lnTo>
                      <a:pt x="3752" y="3331"/>
                    </a:lnTo>
                    <a:lnTo>
                      <a:pt x="3718" y="3344"/>
                    </a:lnTo>
                    <a:lnTo>
                      <a:pt x="3683" y="3358"/>
                    </a:lnTo>
                    <a:lnTo>
                      <a:pt x="3647" y="3370"/>
                    </a:lnTo>
                    <a:lnTo>
                      <a:pt x="3611" y="3381"/>
                    </a:lnTo>
                    <a:lnTo>
                      <a:pt x="3575" y="3393"/>
                    </a:lnTo>
                    <a:lnTo>
                      <a:pt x="3538" y="3402"/>
                    </a:lnTo>
                    <a:lnTo>
                      <a:pt x="3500" y="3412"/>
                    </a:lnTo>
                    <a:lnTo>
                      <a:pt x="3463" y="3421"/>
                    </a:lnTo>
                    <a:lnTo>
                      <a:pt x="3425" y="3429"/>
                    </a:lnTo>
                    <a:lnTo>
                      <a:pt x="3438" y="3443"/>
                    </a:lnTo>
                    <a:lnTo>
                      <a:pt x="3449" y="3456"/>
                    </a:lnTo>
                    <a:lnTo>
                      <a:pt x="3459" y="3468"/>
                    </a:lnTo>
                    <a:lnTo>
                      <a:pt x="3466" y="3480"/>
                    </a:lnTo>
                    <a:lnTo>
                      <a:pt x="3473" y="3491"/>
                    </a:lnTo>
                    <a:lnTo>
                      <a:pt x="3477" y="3501"/>
                    </a:lnTo>
                    <a:lnTo>
                      <a:pt x="3479" y="3512"/>
                    </a:lnTo>
                    <a:lnTo>
                      <a:pt x="3480" y="352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GB">
                  <a:latin typeface="함초롬돋움" panose="02030504000101010101" pitchFamily="18" charset="-127"/>
                  <a:ea typeface="함초롬돋움" panose="02030504000101010101" pitchFamily="18" charset="-127"/>
                  <a:cs typeface="함초롬돋움" panose="02030504000101010101" pitchFamily="18" charset="-127"/>
                </a:endParaRPr>
              </a:p>
            </p:txBody>
          </p:sp>
        </p:grpSp>
      </p:grp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70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0" b="97345" l="19459" r="98919">
                        <a14:foregroundMark x1="38919" y1="32448" x2="38919" y2="32448"/>
                        <a14:foregroundMark x1="39324" y1="50442" x2="39324" y2="50442"/>
                        <a14:foregroundMark x1="57568" y1="29204" x2="57568" y2="29204"/>
                        <a14:foregroundMark x1="44865" y1="41888" x2="44865" y2="41888"/>
                        <a14:foregroundMark x1="49324" y1="47198" x2="49324" y2="47198"/>
                        <a14:foregroundMark x1="63514" y1="48378" x2="63514" y2="48378"/>
                        <a14:foregroundMark x1="58243" y1="63127" x2="58243" y2="63127"/>
                        <a14:foregroundMark x1="59730" y1="75516" x2="59730" y2="75516"/>
                        <a14:foregroundMark x1="83784" y1="38053" x2="83784" y2="38053"/>
                        <a14:foregroundMark x1="77838" y1="52212" x2="77838" y2="52212"/>
                        <a14:foregroundMark x1="72973" y1="59882" x2="72973" y2="59882"/>
                        <a14:foregroundMark x1="73784" y1="54867" x2="73784" y2="54867"/>
                        <a14:foregroundMark x1="75541" y1="54277" x2="75541" y2="54277"/>
                        <a14:foregroundMark x1="84189" y1="60767" x2="84189" y2="62242"/>
                        <a14:foregroundMark x1="84595" y1="68142" x2="84595" y2="68142"/>
                        <a14:foregroundMark x1="84324" y1="73156" x2="84324" y2="73156"/>
                        <a14:foregroundMark x1="91351" y1="74926" x2="91351" y2="74926"/>
                        <a14:foregroundMark x1="93378" y1="67847" x2="93378" y2="67847"/>
                        <a14:foregroundMark x1="93514" y1="56637" x2="93514" y2="56637"/>
                        <a14:foregroundMark x1="93919" y1="52802" x2="93919" y2="52802"/>
                        <a14:foregroundMark x1="84324" y1="50442" x2="84189" y2="53687"/>
                        <a14:foregroundMark x1="84189" y1="54277" x2="84189" y2="54277"/>
                        <a14:foregroundMark x1="84189" y1="54277" x2="84189" y2="54277"/>
                        <a14:foregroundMark x1="82703" y1="51327" x2="82703" y2="51327"/>
                        <a14:foregroundMark x1="80405" y1="51327" x2="79865" y2="51327"/>
                        <a14:foregroundMark x1="74054" y1="45723" x2="73378" y2="45723"/>
                        <a14:foregroundMark x1="73108" y1="45723" x2="72162" y2="45723"/>
                        <a14:foregroundMark x1="71622" y1="45723" x2="71622" y2="45723"/>
                        <a14:foregroundMark x1="70000" y1="46313" x2="70000" y2="46313"/>
                        <a14:foregroundMark x1="65135" y1="59587" x2="65135" y2="59587"/>
                        <a14:foregroundMark x1="64730" y1="60472" x2="64730" y2="60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0" t="3345" r="1709" b="4834"/>
          <a:stretch/>
        </p:blipFill>
        <p:spPr bwMode="auto">
          <a:xfrm>
            <a:off x="1186733" y="1052736"/>
            <a:ext cx="7956376" cy="434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0" y="5396267"/>
            <a:ext cx="9144000" cy="14837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1" y="-27384"/>
            <a:ext cx="9144001" cy="14837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483768" y="725795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장기요양보험 제도</a:t>
            </a:r>
            <a:r>
              <a:rPr lang="en-US" altLang="ko-KR" sz="4800" dirty="0">
                <a:latin typeface="a뉴고딕E" panose="02020600000000000000" pitchFamily="18" charset="-127"/>
                <a:ea typeface="a뉴고딕E" panose="02020600000000000000" pitchFamily="18" charset="-127"/>
              </a:rPr>
              <a:t> </a:t>
            </a:r>
            <a:r>
              <a:rPr lang="ko-KR" altLang="en-US" sz="48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소개</a:t>
            </a:r>
            <a:endParaRPr lang="ko-KR" altLang="en-US" sz="4800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4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96274" y="1850201"/>
            <a:ext cx="6303606" cy="288032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110" y="3789040"/>
            <a:ext cx="2401607" cy="225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7533" y="3789040"/>
            <a:ext cx="2535539" cy="225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6008" y="3861048"/>
            <a:ext cx="2495917" cy="225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장기요양보험제도란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grpSp>
        <p:nvGrpSpPr>
          <p:cNvPr id="23" name="그룹 22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28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직사각형 30"/>
          <p:cNvSpPr/>
          <p:nvPr/>
        </p:nvSpPr>
        <p:spPr>
          <a:xfrm>
            <a:off x="1515368" y="2260055"/>
            <a:ext cx="3414525" cy="288032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839482" y="1772157"/>
            <a:ext cx="7764966" cy="1738925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kern="1200" spc="-150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 고령이나 </a:t>
            </a:r>
            <a:r>
              <a:rPr kumimoji="1" lang="ko-KR" altLang="en-US" sz="2000" kern="1200" spc="-1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노인성 질병 등으로 일상생활을 </a:t>
            </a:r>
            <a:r>
              <a:rPr kumimoji="1" lang="ko-KR" altLang="en-US" sz="2000" kern="1200" spc="-150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혼자 하기 </a:t>
            </a:r>
            <a:r>
              <a:rPr kumimoji="1" lang="ko-KR" altLang="en-US" sz="2000" kern="1200" spc="-15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어려운 </a:t>
            </a:r>
            <a:r>
              <a:rPr kumimoji="1" lang="ko-KR" altLang="en-US" sz="2000" kern="1200" spc="-150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노인 등에게</a:t>
            </a:r>
            <a:r>
              <a:rPr kumimoji="1" lang="ko-KR" altLang="en-US" sz="2000" kern="1200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</a:t>
            </a:r>
            <a:endParaRPr kumimoji="1" lang="en-US" altLang="ko-KR" sz="2000" kern="1200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500" spc="-150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400" kern="1200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    </a:t>
            </a:r>
            <a:r>
              <a:rPr kumimoji="1" lang="ko-KR" altLang="en-US" sz="2400" kern="1200" dirty="0" smtClean="0">
                <a:solidFill>
                  <a:srgbClr val="FF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신체활동이나 </a:t>
            </a:r>
            <a:r>
              <a:rPr kumimoji="1" lang="ko-KR" altLang="en-US" sz="2400" kern="1200" dirty="0">
                <a:solidFill>
                  <a:srgbClr val="FF0000"/>
                </a:solidFill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가사활동지원</a:t>
            </a:r>
            <a:r>
              <a:rPr kumimoji="1" lang="ko-KR" altLang="en-US" sz="2000" kern="1200" dirty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등의 </a:t>
            </a:r>
            <a:r>
              <a:rPr kumimoji="1" lang="ko-KR" altLang="en-US" sz="2000" kern="1200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서비스를 제공 </a:t>
            </a:r>
            <a:endParaRPr kumimoji="1" lang="en-US" altLang="ko-KR" sz="2000" kern="1200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500" kern="1200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400" kern="1200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      노후생활의 안정</a:t>
            </a:r>
            <a:r>
              <a:rPr kumimoji="1" lang="ko-KR" altLang="en-US" sz="2000" kern="1200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과 그 </a:t>
            </a:r>
            <a:r>
              <a:rPr kumimoji="1" lang="ko-KR" altLang="en-US" sz="2400" kern="1200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가족의 부담을 덜어주어 </a:t>
            </a:r>
            <a:endParaRPr kumimoji="1" lang="en-US" altLang="ko-KR" sz="2400" kern="1200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500" kern="1200" dirty="0" smtClean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400" kern="1200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      국민의 삶의 질을 높여주는</a:t>
            </a:r>
            <a:r>
              <a:rPr kumimoji="1" lang="ko-KR" altLang="en-US" sz="2000" kern="1200" dirty="0" smtClean="0">
                <a:latin typeface="함초롬돋움" panose="02030504000101010101" pitchFamily="18" charset="-127"/>
                <a:ea typeface="함초롬돋움" panose="02030504000101010101" pitchFamily="18" charset="-127"/>
                <a:cs typeface="함초롬돋움" panose="02030504000101010101" pitchFamily="18" charset="-127"/>
              </a:rPr>
              <a:t> 사회보험제도</a:t>
            </a:r>
            <a:endParaRPr kumimoji="1" lang="ko-KR" altLang="en-US" sz="2000" kern="1200" dirty="0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pic>
        <p:nvPicPr>
          <p:cNvPr id="21508" name="Picture 4" descr="https://d30y9cdsu7xlg0.cloudfront.net/png/435618-200.png">
            <a:hlinkClick r:id="rId8" tooltip="point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82" y="2641619"/>
            <a:ext cx="503386" cy="50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3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한쪽 모서리가 잘린 사각형 46"/>
          <p:cNvSpPr/>
          <p:nvPr/>
        </p:nvSpPr>
        <p:spPr>
          <a:xfrm>
            <a:off x="384333" y="3903719"/>
            <a:ext cx="4005016" cy="2171832"/>
          </a:xfrm>
          <a:prstGeom prst="snip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 descr="921.png"/>
          <p:cNvPicPr>
            <a:picLocks noChangeAspect="1"/>
          </p:cNvPicPr>
          <p:nvPr/>
        </p:nvPicPr>
        <p:blipFill>
          <a:blip r:embed="rId3" cstate="print">
            <a:grayscl/>
            <a:lum bright="-82000"/>
          </a:blip>
          <a:stretch>
            <a:fillRect/>
          </a:stretch>
        </p:blipFill>
        <p:spPr>
          <a:xfrm>
            <a:off x="11556776" y="8325544"/>
            <a:ext cx="721745" cy="2332190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도입배경</a:t>
            </a:r>
            <a:endParaRPr lang="ko-KR" altLang="en-US" dirty="0"/>
          </a:p>
        </p:txBody>
      </p:sp>
      <p:grpSp>
        <p:nvGrpSpPr>
          <p:cNvPr id="37" name="그룹 36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40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41" name="직선 연결선 40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55576" y="4437112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노인</a:t>
            </a:r>
            <a:endParaRPr lang="en-US" altLang="ko-KR" sz="3600" dirty="0" smtClean="0"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pPr algn="ctr"/>
            <a:r>
              <a:rPr lang="ko-KR" altLang="en-US" sz="36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의료비증가</a:t>
            </a:r>
            <a:endParaRPr lang="ko-KR" altLang="en-US" sz="3600" dirty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45" name="한쪽 모서리가 잘린 사각형 44"/>
          <p:cNvSpPr/>
          <p:nvPr/>
        </p:nvSpPr>
        <p:spPr>
          <a:xfrm flipV="1">
            <a:off x="384333" y="1447779"/>
            <a:ext cx="4005016" cy="2171832"/>
          </a:xfrm>
          <a:prstGeom prst="snip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한쪽 모서리가 잘린 사각형 45"/>
          <p:cNvSpPr/>
          <p:nvPr/>
        </p:nvSpPr>
        <p:spPr>
          <a:xfrm flipH="1" flipV="1">
            <a:off x="4602230" y="1447779"/>
            <a:ext cx="4005016" cy="2171832"/>
          </a:xfrm>
          <a:prstGeom prst="snip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한쪽 모서리가 잘린 사각형 47"/>
          <p:cNvSpPr/>
          <p:nvPr/>
        </p:nvSpPr>
        <p:spPr>
          <a:xfrm flipH="1">
            <a:off x="4602230" y="3903719"/>
            <a:ext cx="4005016" cy="2171832"/>
          </a:xfrm>
          <a:prstGeom prst="snip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323528" y="1700808"/>
            <a:ext cx="3275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요양보호 </a:t>
            </a:r>
            <a:endParaRPr lang="en-US" altLang="ko-KR" sz="3200" dirty="0" smtClean="0"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pPr algn="ctr"/>
            <a:r>
              <a:rPr lang="ko-KR" altLang="en-US" sz="32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필요노인의</a:t>
            </a:r>
            <a:endParaRPr lang="en-US" altLang="ko-KR" sz="3200" dirty="0" smtClean="0"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pPr algn="ctr"/>
            <a:r>
              <a:rPr lang="ko-KR" altLang="en-US" sz="32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급격한 증가</a:t>
            </a:r>
            <a:endParaRPr lang="en-US" altLang="ko-KR" sz="3200" dirty="0" smtClean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29262" y="1868631"/>
            <a:ext cx="327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요양비용</a:t>
            </a:r>
            <a:endParaRPr lang="en-US" altLang="ko-KR" sz="3600" dirty="0" smtClean="0"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pPr algn="ctr"/>
            <a:r>
              <a:rPr lang="ko-KR" altLang="en-US" sz="36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부담의 가중</a:t>
            </a:r>
            <a:endParaRPr lang="en-US" altLang="ko-KR" sz="3600" dirty="0" smtClean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33706" y="4581128"/>
            <a:ext cx="327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가족요양의</a:t>
            </a:r>
            <a:endParaRPr lang="en-US" altLang="ko-KR" sz="3600" dirty="0" smtClean="0"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pPr algn="ctr"/>
            <a:r>
              <a:rPr lang="ko-KR" altLang="en-US" sz="3600" dirty="0" smtClean="0">
                <a:latin typeface="a뉴고딕E" panose="02020600000000000000" pitchFamily="18" charset="-127"/>
                <a:ea typeface="a뉴고딕E" panose="02020600000000000000" pitchFamily="18" charset="-127"/>
              </a:rPr>
              <a:t>한계 발생</a:t>
            </a:r>
            <a:endParaRPr lang="en-US" altLang="ko-KR" sz="3600" dirty="0" smtClean="0"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3287886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노인장기</a:t>
            </a:r>
            <a:endParaRPr lang="en-US" altLang="ko-KR" sz="3200" b="1" dirty="0" smtClean="0">
              <a:solidFill>
                <a:schemeClr val="bg2">
                  <a:lumMod val="10000"/>
                </a:schemeClr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r>
              <a:rPr lang="ko-KR" altLang="en-US" sz="3200" b="1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요양보</a:t>
            </a:r>
            <a:r>
              <a:rPr lang="ko-KR" altLang="en-US" sz="3200" b="1" dirty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험</a:t>
            </a:r>
          </a:p>
        </p:txBody>
      </p:sp>
      <p:pic>
        <p:nvPicPr>
          <p:cNvPr id="20484" name="Picture 4" descr="https://d30y9cdsu7xlg0.cloudfront.net/png/202104-200.png">
            <a:hlinkClick r:id="rId6" tooltip="Grandparents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40" y="254850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20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_x69983600" descr="EMB000009547f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030" y="2295376"/>
            <a:ext cx="4017962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직사각형 1"/>
          <p:cNvSpPr/>
          <p:nvPr/>
        </p:nvSpPr>
        <p:spPr>
          <a:xfrm>
            <a:off x="0" y="5157192"/>
            <a:ext cx="9144000" cy="144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TextBox 12"/>
          <p:cNvSpPr txBox="1">
            <a:spLocks noChangeArrowheads="1"/>
          </p:cNvSpPr>
          <p:nvPr/>
        </p:nvSpPr>
        <p:spPr bwMode="auto">
          <a:xfrm>
            <a:off x="3341688" y="2130846"/>
            <a:ext cx="1014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 dirty="0"/>
              <a:t>(</a:t>
            </a:r>
            <a:r>
              <a:rPr lang="ko-KR" altLang="en-US" sz="1000" b="1" dirty="0"/>
              <a:t>단위</a:t>
            </a:r>
            <a:r>
              <a:rPr lang="en-US" altLang="ko-KR" sz="1000" b="1" dirty="0"/>
              <a:t>:</a:t>
            </a:r>
            <a:r>
              <a:rPr lang="ko-KR" altLang="en-US" sz="1000" b="1" dirty="0" err="1"/>
              <a:t>만명</a:t>
            </a:r>
            <a:r>
              <a:rPr lang="en-US" altLang="ko-KR" sz="1000" b="1" dirty="0"/>
              <a:t>, %)</a:t>
            </a:r>
          </a:p>
        </p:txBody>
      </p:sp>
      <p:pic>
        <p:nvPicPr>
          <p:cNvPr id="58" name="_x70573664" descr="EMB000009547f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027" y="2268835"/>
            <a:ext cx="4062413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19"/>
          <p:cNvSpPr txBox="1">
            <a:spLocks noChangeArrowheads="1"/>
          </p:cNvSpPr>
          <p:nvPr/>
        </p:nvSpPr>
        <p:spPr bwMode="auto">
          <a:xfrm>
            <a:off x="7327527" y="2124373"/>
            <a:ext cx="10144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/>
              <a:t>(</a:t>
            </a:r>
            <a:r>
              <a:rPr lang="ko-KR" altLang="en-US" sz="1000" b="1"/>
              <a:t>단위</a:t>
            </a:r>
            <a:r>
              <a:rPr lang="en-US" altLang="ko-KR" sz="1000" b="1"/>
              <a:t>:</a:t>
            </a:r>
            <a:r>
              <a:rPr lang="ko-KR" altLang="en-US" sz="1000" b="1"/>
              <a:t>만명</a:t>
            </a:r>
            <a:r>
              <a:rPr lang="en-US" altLang="ko-KR" sz="1000" b="1"/>
              <a:t>, %)</a:t>
            </a:r>
          </a:p>
        </p:txBody>
      </p:sp>
      <p:sp>
        <p:nvSpPr>
          <p:cNvPr id="64" name="TextBox 20"/>
          <p:cNvSpPr txBox="1">
            <a:spLocks noChangeArrowheads="1"/>
          </p:cNvSpPr>
          <p:nvPr/>
        </p:nvSpPr>
        <p:spPr bwMode="auto">
          <a:xfrm>
            <a:off x="1794494" y="5324435"/>
            <a:ext cx="572983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 노인인구가 </a:t>
            </a:r>
            <a:r>
              <a:rPr lang="ko-KR" altLang="en-US" dirty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빠른 속도로 </a:t>
            </a:r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증가</a:t>
            </a:r>
            <a:r>
              <a:rPr lang="en-US" altLang="ko-KR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 </a:t>
            </a:r>
            <a:endParaRPr lang="en-US" altLang="ko-KR" dirty="0">
              <a:solidFill>
                <a:schemeClr val="bg2">
                  <a:lumMod val="10000"/>
                </a:schemeClr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 </a:t>
            </a:r>
            <a:r>
              <a:rPr lang="ko-KR" altLang="en-US" sz="2000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특히</a:t>
            </a:r>
            <a:r>
              <a:rPr lang="en-US" altLang="ko-KR" sz="2000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,</a:t>
            </a:r>
            <a:r>
              <a:rPr lang="ko-KR" altLang="en-US" sz="2000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 독거노인과</a:t>
            </a:r>
            <a:r>
              <a:rPr lang="en-US" altLang="ko-KR" sz="2000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 </a:t>
            </a:r>
            <a:r>
              <a:rPr lang="en-US" altLang="ko-KR" sz="2000" dirty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75</a:t>
            </a:r>
            <a:r>
              <a:rPr lang="ko-KR" altLang="en-US" sz="2000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세 이상 </a:t>
            </a:r>
            <a:r>
              <a:rPr lang="ko-KR" altLang="en-US" sz="2000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노인비율 급증으로 </a:t>
            </a:r>
            <a:endParaRPr lang="en-US" altLang="ko-KR" sz="2000" dirty="0" smtClean="0">
              <a:solidFill>
                <a:schemeClr val="bg2">
                  <a:lumMod val="10000"/>
                </a:schemeClr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bg2">
                    <a:lumMod val="10000"/>
                  </a:schemeClr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 장기요양 및 건강보장에 대한 사회적 대책 필요</a:t>
            </a:r>
            <a:endParaRPr lang="en-US" altLang="ko-KR" sz="2000" dirty="0">
              <a:solidFill>
                <a:schemeClr val="bg2">
                  <a:lumMod val="10000"/>
                </a:schemeClr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69" name="순서도: 자기 디스크 23"/>
          <p:cNvSpPr>
            <a:spLocks noChangeArrowheads="1"/>
          </p:cNvSpPr>
          <p:nvPr/>
        </p:nvSpPr>
        <p:spPr bwMode="auto">
          <a:xfrm>
            <a:off x="1785938" y="2532484"/>
            <a:ext cx="914400" cy="612775"/>
          </a:xfrm>
          <a:prstGeom prst="flowChartMagneticDisk">
            <a:avLst/>
          </a:prstGeom>
          <a:noFill/>
          <a:ln w="63500" algn="ctr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30000"/>
              </a:lnSpc>
            </a:pPr>
            <a:endParaRPr kumimoji="0" lang="ko-KR" altLang="en-US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552" y1="85714" x2="25552" y2="85714"/>
                        <a14:foregroundMark x1="34069" y1="61905" x2="34069" y2="61905"/>
                        <a14:foregroundMark x1="43218" y1="83810" x2="43218" y2="83810"/>
                        <a14:foregroundMark x1="50473" y1="59048" x2="50473" y2="59048"/>
                        <a14:foregroundMark x1="61830" y1="58095" x2="61830" y2="58095"/>
                        <a14:foregroundMark x1="82965" y1="74286" x2="82965" y2="74286"/>
                        <a14:foregroundMark x1="87382" y1="63810" x2="87382" y2="63810"/>
                        <a14:foregroundMark x1="91483" y1="58095" x2="91483" y2="58095"/>
                        <a14:foregroundMark x1="95268" y1="61905" x2="95268" y2="61905"/>
                        <a14:foregroundMark x1="6309" y1="7619" x2="6309" y2="7619"/>
                        <a14:foregroundMark x1="29968" y1="16190" x2="29968" y2="16190"/>
                        <a14:foregroundMark x1="36278" y1="14286" x2="36278" y2="14286"/>
                        <a14:foregroundMark x1="47950" y1="19048" x2="47950" y2="19048"/>
                        <a14:foregroundMark x1="61830" y1="7619" x2="61830" y2="7619"/>
                        <a14:foregroundMark x1="70032" y1="19048" x2="70032" y2="19048"/>
                        <a14:foregroundMark x1="15142" y1="17143" x2="15142" y2="17143"/>
                        <a14:foregroundMark x1="33438" y1="17143" x2="33438" y2="17143"/>
                        <a14:foregroundMark x1="9148" y1="32381" x2="9148" y2="32381"/>
                        <a14:foregroundMark x1="20189" y1="31429" x2="20189" y2="31429"/>
                        <a14:foregroundMark x1="28076" y1="30476" x2="28076" y2="30476"/>
                        <a14:foregroundMark x1="37224" y1="29524" x2="37224" y2="29524"/>
                        <a14:foregroundMark x1="53312" y1="12381" x2="53312" y2="12381"/>
                        <a14:foregroundMark x1="55521" y1="28571" x2="55521" y2="28571"/>
                        <a14:foregroundMark x1="66562" y1="16190" x2="66562" y2="16190"/>
                        <a14:foregroundMark x1="70978" y1="29524" x2="70978" y2="29524"/>
                        <a14:foregroundMark x1="74448" y1="28571" x2="74448" y2="28571"/>
                        <a14:foregroundMark x1="58044" y1="66667" x2="58044" y2="66667"/>
                        <a14:foregroundMark x1="61830" y1="79048" x2="61830" y2="79048"/>
                        <a14:foregroundMark x1="72555" y1="60952" x2="72555" y2="60952"/>
                        <a14:foregroundMark x1="76656" y1="77143" x2="76656" y2="77143"/>
                        <a14:foregroundMark x1="58991" y1="11429" x2="58991" y2="11429"/>
                        <a14:backgroundMark x1="13249" y1="64762" x2="13249" y2="64762"/>
                        <a14:backgroundMark x1="89905" y1="29524" x2="89905" y2="29524"/>
                        <a14:backgroundMark x1="6309" y1="53333" x2="6309" y2="53333"/>
                        <a14:backgroundMark x1="18297" y1="43810" x2="18297" y2="43810"/>
                        <a14:backgroundMark x1="10095" y1="76190" x2="10095" y2="76190"/>
                        <a14:backgroundMark x1="17666" y1="79048" x2="17666" y2="79048"/>
                        <a14:backgroundMark x1="32492" y1="45714" x2="32492" y2="45714"/>
                        <a14:backgroundMark x1="46372" y1="41905" x2="46372" y2="41905"/>
                        <a14:backgroundMark x1="41325" y1="16190" x2="41325" y2="16190"/>
                        <a14:backgroundMark x1="62461" y1="40952" x2="62461" y2="40952"/>
                        <a14:backgroundMark x1="80757" y1="26667" x2="80757" y2="26667"/>
                        <a14:backgroundMark x1="81703" y1="11429" x2="81703" y2="11429"/>
                        <a14:backgroundMark x1="95268" y1="12381" x2="95268" y2="12381"/>
                        <a14:backgroundMark x1="88959" y1="20952" x2="88959" y2="20952"/>
                        <a14:backgroundMark x1="85489" y1="46667" x2="85489" y2="46667"/>
                        <a14:backgroundMark x1="48896" y1="87619" x2="48896" y2="87619"/>
                        <a14:backgroundMark x1="88013" y1="83810" x2="88013" y2="83810"/>
                        <a14:backgroundMark x1="92429" y1="87619" x2="92429" y2="87619"/>
                        <a14:backgroundMark x1="3470" y1="24762" x2="3470" y2="24762"/>
                        <a14:backgroundMark x1="6940" y1="82857" x2="6940" y2="82857"/>
                        <a14:backgroundMark x1="3470" y1="71429" x2="3470" y2="71429"/>
                        <a14:backgroundMark x1="11041" y1="53333" x2="11041" y2="53333"/>
                        <a14:backgroundMark x1="26498" y1="34286" x2="26498" y2="34286"/>
                        <a14:backgroundMark x1="26498" y1="34286" x2="26498" y2="34286"/>
                        <a14:backgroundMark x1="23975" y1="4762" x2="23975" y2="4762"/>
                        <a14:backgroundMark x1="11672" y1="4762" x2="11672" y2="4762"/>
                        <a14:backgroundMark x1="39117" y1="74286" x2="39117" y2="74286"/>
                        <a14:backgroundMark x1="29968" y1="73333" x2="29968" y2="73333"/>
                        <a14:backgroundMark x1="29022" y1="53333" x2="29022" y2="53333"/>
                        <a14:backgroundMark x1="39117" y1="45714" x2="39117" y2="45714"/>
                        <a14:backgroundMark x1="40694" y1="45714" x2="40694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41325" y1="45714" x2="41325" y2="45714"/>
                        <a14:backgroundMark x1="54574" y1="45714" x2="54574" y2="45714"/>
                        <a14:backgroundMark x1="46057" y1="68571" x2="46057" y2="68571"/>
                        <a14:backgroundMark x1="38801" y1="88571" x2="38801" y2="88571"/>
                        <a14:backgroundMark x1="71609" y1="53333" x2="71609" y2="53333"/>
                        <a14:backgroundMark x1="67823" y1="6667" x2="67823" y2="6667"/>
                        <a14:backgroundMark x1="55205" y1="4762" x2="55205" y2="4762"/>
                        <a14:backgroundMark x1="58360" y1="21905" x2="58360" y2="21905"/>
                        <a14:backgroundMark x1="10726" y1="20952" x2="10726" y2="20952"/>
                        <a14:backgroundMark x1="6625" y1="17143" x2="6625" y2="17143"/>
                        <a14:backgroundMark x1="10095" y1="13333" x2="10095" y2="13333"/>
                        <a14:backgroundMark x1="18297" y1="17143" x2="18297" y2="17143"/>
                        <a14:backgroundMark x1="28391" y1="27619" x2="28391" y2="27619"/>
                        <a14:backgroundMark x1="36909" y1="20952" x2="36909" y2="20952"/>
                        <a14:backgroundMark x1="63407" y1="72381" x2="63407" y2="72381"/>
                        <a14:backgroundMark x1="70032" y1="66667" x2="70032" y2="66667"/>
                        <a14:backgroundMark x1="60252" y1="59048" x2="60252" y2="59048"/>
                        <a14:backgroundMark x1="57098" y1="61905" x2="57098" y2="61905"/>
                        <a14:backgroundMark x1="53628" y1="77143" x2="53628" y2="77143"/>
                        <a14:backgroundMark x1="53943" y1="60952" x2="53943" y2="60952"/>
                        <a14:backgroundMark x1="57098" y1="16190" x2="57098" y2="16190"/>
                        <a14:backgroundMark x1="54259" y1="18095" x2="54259" y2="18095"/>
                        <a14:backgroundMark x1="51420" y1="14286" x2="51420" y2="14286"/>
                        <a14:backgroundMark x1="63091" y1="18095" x2="63091" y2="18095"/>
                        <a14:backgroundMark x1="62145" y1="66667" x2="62145" y2="66667"/>
                        <a14:backgroundMark x1="75394" y1="68571" x2="75394" y2="68571"/>
                        <a14:backgroundMark x1="43849" y1="60952" x2="43849" y2="60952"/>
                        <a14:backgroundMark x1="43218" y1="63810" x2="43218" y2="63810"/>
                        <a14:backgroundMark x1="6625" y1="13333" x2="6625" y2="13333"/>
                        <a14:backgroundMark x1="8833" y1="17143" x2="8833" y2="1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0" y="132424"/>
            <a:ext cx="2119291" cy="70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5496" y="386609"/>
            <a:ext cx="522583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ts val="300"/>
              </a:spcAft>
              <a:defRPr kumimoji="1" sz="2400">
                <a:ln>
                  <a:solidFill>
                    <a:schemeClr val="tx1">
                      <a:alpha val="70000"/>
                    </a:schemeClr>
                  </a:solidFill>
                </a:ln>
                <a:solidFill>
                  <a:srgbClr val="000000"/>
                </a:solidFill>
                <a:latin typeface="푸르지오 가늘게" panose="02020603020101020101" pitchFamily="18" charset="-127"/>
                <a:ea typeface="푸르지오 가늘게" panose="02020603020101020101" pitchFamily="18" charset="-127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ko-KR" altLang="en-US" dirty="0" smtClean="0"/>
              <a:t>도입의 필요성</a:t>
            </a:r>
            <a:endParaRPr lang="ko-KR" altLang="en-US" dirty="0"/>
          </a:p>
        </p:txBody>
      </p:sp>
      <p:grpSp>
        <p:nvGrpSpPr>
          <p:cNvPr id="26" name="그룹 25"/>
          <p:cNvGrpSpPr/>
          <p:nvPr/>
        </p:nvGrpSpPr>
        <p:grpSpPr>
          <a:xfrm>
            <a:off x="61524" y="694510"/>
            <a:ext cx="5478980" cy="214210"/>
            <a:chOff x="205540" y="465064"/>
            <a:chExt cx="8171836" cy="214210"/>
          </a:xfrm>
        </p:grpSpPr>
        <p:sp>
          <p:nvSpPr>
            <p:cNvPr id="27" name="TextBox 34"/>
            <p:cNvSpPr txBox="1">
              <a:spLocks noChangeArrowheads="1"/>
            </p:cNvSpPr>
            <p:nvPr/>
          </p:nvSpPr>
          <p:spPr bwMode="auto">
            <a:xfrm>
              <a:off x="5403805" y="465064"/>
              <a:ext cx="2973571" cy="21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Aft>
                  <a:spcPts val="300"/>
                </a:spcAft>
              </a:pPr>
              <a:r>
                <a:rPr lang="en-US" altLang="ko-KR" sz="800" dirty="0">
                  <a:solidFill>
                    <a:srgbClr val="7F7F7F"/>
                  </a:solidFill>
                  <a:latin typeface="Britannic Bold" panose="020B0903060703020204" pitchFamily="34" charset="0"/>
                  <a:ea typeface="굴림체" panose="020B0609000101010101" pitchFamily="49" charset="-127"/>
                </a:rPr>
                <a:t>National Health Insurance Service</a:t>
              </a:r>
              <a:endParaRPr lang="ko-KR" altLang="en-US" sz="800" dirty="0">
                <a:solidFill>
                  <a:srgbClr val="7F7F7F"/>
                </a:solidFill>
                <a:latin typeface="Britannic Bold" panose="020B0903060703020204" pitchFamily="34" charset="0"/>
                <a:ea typeface="굴림체" panose="020B0609000101010101" pitchFamily="49" charset="-127"/>
              </a:endParaRPr>
            </a:p>
          </p:txBody>
        </p:sp>
        <p:cxnSp>
          <p:nvCxnSpPr>
            <p:cNvPr id="28" name="직선 연결선 27"/>
            <p:cNvCxnSpPr/>
            <p:nvPr/>
          </p:nvCxnSpPr>
          <p:spPr bwMode="auto">
            <a:xfrm>
              <a:off x="205540" y="615774"/>
              <a:ext cx="51982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직사각형 28"/>
          <p:cNvSpPr/>
          <p:nvPr/>
        </p:nvSpPr>
        <p:spPr>
          <a:xfrm>
            <a:off x="1007487" y="1437305"/>
            <a:ext cx="2988449" cy="479527"/>
          </a:xfrm>
          <a:prstGeom prst="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노인인구 매년 </a:t>
            </a:r>
            <a:r>
              <a:rPr lang="en-US" altLang="ko-KR" sz="1400" b="1" dirty="0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20</a:t>
            </a:r>
            <a:r>
              <a:rPr lang="ko-KR" altLang="en-US" sz="1400" b="1" dirty="0" err="1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만명</a:t>
            </a:r>
            <a:r>
              <a:rPr lang="ko-KR" altLang="en-US" sz="1400" b="1" dirty="0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 이상 증가</a:t>
            </a:r>
            <a:endParaRPr lang="ko-KR" altLang="en-US" sz="1400" b="1" dirty="0">
              <a:solidFill>
                <a:schemeClr val="bg1"/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177591" y="1437305"/>
            <a:ext cx="2988449" cy="479527"/>
          </a:xfrm>
          <a:prstGeom prst="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75</a:t>
            </a:r>
            <a:r>
              <a:rPr lang="ko-KR" altLang="en-US" sz="1400" b="1" dirty="0" smtClean="0">
                <a:solidFill>
                  <a:schemeClr val="bg1"/>
                </a:solidFill>
                <a:latin typeface="a뉴고딕E" panose="02020600000000000000" pitchFamily="18" charset="-127"/>
                <a:ea typeface="a뉴고딕E" panose="02020600000000000000" pitchFamily="18" charset="-127"/>
              </a:rPr>
              <a:t>세 이상노인 인구의 급증</a:t>
            </a:r>
            <a:endParaRPr lang="ko-KR" altLang="en-US" sz="1400" b="1" dirty="0">
              <a:solidFill>
                <a:schemeClr val="bg1"/>
              </a:solidFill>
              <a:latin typeface="a뉴고딕E" panose="02020600000000000000" pitchFamily="18" charset="-127"/>
              <a:ea typeface="a뉴고딕E" panose="02020600000000000000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>
            <a:off x="4139952" y="4869160"/>
            <a:ext cx="1121380" cy="28803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839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1414</Words>
  <Application>Microsoft Office PowerPoint</Application>
  <PresentationFormat>화면 슬라이드 쇼(4:3)</PresentationFormat>
  <Paragraphs>400</Paragraphs>
  <Slides>34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51" baseType="lpstr">
      <vt:lpstr>굴림</vt:lpstr>
      <vt:lpstr>Arial</vt:lpstr>
      <vt:lpstr>맑은 고딕</vt:lpstr>
      <vt:lpstr>a뉴고딕E</vt:lpstr>
      <vt:lpstr>푸르지오 가늘게</vt:lpstr>
      <vt:lpstr>Cambria Math</vt:lpstr>
      <vt:lpstr>함초롬돋움</vt:lpstr>
      <vt:lpstr>굴림체</vt:lpstr>
      <vt:lpstr>Britannic Bold</vt:lpstr>
      <vt:lpstr>HY헤드라인M</vt:lpstr>
      <vt:lpstr>휴먼모음T</vt:lpstr>
      <vt:lpstr>HY울릉도M</vt:lpstr>
      <vt:lpstr>Times New Roman MT Extra Bold</vt:lpstr>
      <vt:lpstr>Wingdings</vt:lpstr>
      <vt:lpstr>궁서</vt:lpstr>
      <vt:lpstr>나눔손글씨 펜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admin</cp:lastModifiedBy>
  <cp:revision>84</cp:revision>
  <cp:lastPrinted>2018-11-01T11:14:26Z</cp:lastPrinted>
  <dcterms:created xsi:type="dcterms:W3CDTF">2016-11-21T09:49:53Z</dcterms:created>
  <dcterms:modified xsi:type="dcterms:W3CDTF">2018-11-01T11:36:49Z</dcterms:modified>
</cp:coreProperties>
</file>